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4.xml.rels" ContentType="application/vnd.openxmlformats-package.relationships+xml"/>
  <Override PartName="/ppt/slideMasters/_rels/slideMaster1.xml.rels" ContentType="application/vnd.openxmlformats-package.relationships+xml"/>
  <Override PartName="/ppt/slideMasters/_rels/slideMaster3.xml.rels" ContentType="application/vnd.openxmlformats-package.relationships+xml"/>
  <Override PartName="/ppt/slideMasters/_rels/slideMaster2.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_rels/presentation.xml.rels" ContentType="application/vnd.openxmlformats-package.relationships+xml"/>
  <Override PartName="/ppt/media/image1.jpeg" ContentType="image/jpeg"/>
  <Override PartName="/ppt/media/image5.png" ContentType="image/png"/>
  <Override PartName="/ppt/media/image2.png" ContentType="image/png"/>
  <Override PartName="/ppt/media/image3.png" ContentType="image/png"/>
  <Override PartName="/ppt/media/image4.png" ContentType="image/png"/>
  <Override PartName="/ppt/media/image6.png" ContentType="image/png"/>
  <Override PartName="/ppt/slideLayouts/_rels/slideLayout5.xml.rels" ContentType="application/vnd.openxmlformats-package.relationships+xml"/>
  <Override PartName="/ppt/slideLayouts/_rels/slideLayout25.xml.rels" ContentType="application/vnd.openxmlformats-package.relationships+xml"/>
  <Override PartName="/ppt/slideLayouts/_rels/slideLayout10.xml.rels" ContentType="application/vnd.openxmlformats-package.relationships+xml"/>
  <Override PartName="/ppt/slideLayouts/_rels/slideLayout32.xml.rels" ContentType="application/vnd.openxmlformats-package.relationships+xml"/>
  <Override PartName="/ppt/slideLayouts/_rels/slideLayout16.xml.rels" ContentType="application/vnd.openxmlformats-package.relationships+xml"/>
  <Override PartName="/ppt/slideLayouts/_rels/slideLayout47.xml.rels" ContentType="application/vnd.openxmlformats-package.relationships+xml"/>
  <Override PartName="/ppt/slideLayouts/_rels/slideLayout26.xml.rels" ContentType="application/vnd.openxmlformats-package.relationships+xml"/>
  <Override PartName="/ppt/slideLayouts/_rels/slideLayout11.xml.rels" ContentType="application/vnd.openxmlformats-package.relationships+xml"/>
  <Override PartName="/ppt/slideLayouts/_rels/slideLayout17.xml.rels" ContentType="application/vnd.openxmlformats-package.relationships+xml"/>
  <Override PartName="/ppt/slideLayouts/_rels/slideLayout12.xml.rels" ContentType="application/vnd.openxmlformats-package.relationships+xml"/>
  <Override PartName="/ppt/slideLayouts/_rels/slideLayout18.xml.rels" ContentType="application/vnd.openxmlformats-package.relationships+xml"/>
  <Override PartName="/ppt/slideLayouts/_rels/slideLayout13.xml.rels" ContentType="application/vnd.openxmlformats-package.relationships+xml"/>
  <Override PartName="/ppt/slideLayouts/_rels/slideLayout19.xml.rels" ContentType="application/vnd.openxmlformats-package.relationships+xml"/>
  <Override PartName="/ppt/slideLayouts/_rels/slideLayout31.xml.rels" ContentType="application/vnd.openxmlformats-package.relationships+xml"/>
  <Override PartName="/ppt/slideLayouts/_rels/slideLayout24.xml.rels" ContentType="application/vnd.openxmlformats-package.relationships+xml"/>
  <Override PartName="/ppt/slideLayouts/_rels/slideLayout15.xml.rels" ContentType="application/vnd.openxmlformats-package.relationships+xml"/>
  <Override PartName="/ppt/slideLayouts/_rels/slideLayout6.xml.rels" ContentType="application/vnd.openxmlformats-package.relationships+xml"/>
  <Override PartName="/ppt/slideLayouts/_rels/slideLayout42.xml.rels" ContentType="application/vnd.openxmlformats-package.relationships+xml"/>
  <Override PartName="/ppt/slideLayouts/_rels/slideLayout35.xml.rels" ContentType="application/vnd.openxmlformats-package.relationships+xml"/>
  <Override PartName="/ppt/slideLayouts/_rels/slideLayout20.xml.rels" ContentType="application/vnd.openxmlformats-package.relationships+xml"/>
  <Override PartName="/ppt/slideLayouts/_rels/slideLayout41.xml.rels" ContentType="application/vnd.openxmlformats-package.relationships+xml"/>
  <Override PartName="/ppt/slideLayouts/_rels/slideLayout34.xml.rels" ContentType="application/vnd.openxmlformats-package.relationships+xml"/>
  <Override PartName="/ppt/slideLayouts/_rels/slideLayout4.xml.rels" ContentType="application/vnd.openxmlformats-package.relationships+xml"/>
  <Override PartName="/ppt/slideLayouts/_rels/slideLayout3.xml.rels" ContentType="application/vnd.openxmlformats-package.relationships+xml"/>
  <Override PartName="/ppt/slideLayouts/_rels/slideLayout9.xml.rels" ContentType="application/vnd.openxmlformats-package.relationships+xml"/>
  <Override PartName="/ppt/slideLayouts/_rels/slideLayout2.xml.rels" ContentType="application/vnd.openxmlformats-package.relationships+xml"/>
  <Override PartName="/ppt/slideLayouts/_rels/slideLayout8.xml.rels" ContentType="application/vnd.openxmlformats-package.relationships+xml"/>
  <Override PartName="/ppt/slideLayouts/_rels/slideLayout36.xml.rels" ContentType="application/vnd.openxmlformats-package.relationships+xml"/>
  <Override PartName="/ppt/slideLayouts/_rels/slideLayout21.xml.rels" ContentType="application/vnd.openxmlformats-package.relationships+xml"/>
  <Override PartName="/ppt/slideLayouts/_rels/slideLayout43.xml.rels" ContentType="application/vnd.openxmlformats-package.relationships+xml"/>
  <Override PartName="/ppt/slideLayouts/_rels/slideLayout27.xml.rels" ContentType="application/vnd.openxmlformats-package.relationships+xml"/>
  <Override PartName="/ppt/slideLayouts/_rels/slideLayout23.xml.rels" ContentType="application/vnd.openxmlformats-package.relationships+xml"/>
  <Override PartName="/ppt/slideLayouts/_rels/slideLayout38.xml.rels" ContentType="application/vnd.openxmlformats-package.relationships+xml"/>
  <Override PartName="/ppt/slideLayouts/_rels/slideLayout29.xml.rels" ContentType="application/vnd.openxmlformats-package.relationships+xml"/>
  <Override PartName="/ppt/slideLayouts/_rels/slideLayout14.xml.rels" ContentType="application/vnd.openxmlformats-package.relationships+xml"/>
  <Override PartName="/ppt/slideLayouts/_rels/slideLayout45.xml.rels" ContentType="application/vnd.openxmlformats-package.relationships+xml"/>
  <Override PartName="/ppt/slideLayouts/_rels/slideLayout30.xml.rels" ContentType="application/vnd.openxmlformats-package.relationships+xml"/>
  <Override PartName="/ppt/slideLayouts/_rels/slideLayout1.xml.rels" ContentType="application/vnd.openxmlformats-package.relationships+xml"/>
  <Override PartName="/ppt/slideLayouts/_rels/slideLayout7.xml.rels" ContentType="application/vnd.openxmlformats-package.relationships+xml"/>
  <Override PartName="/ppt/slideLayouts/_rels/slideLayout22.xml.rels" ContentType="application/vnd.openxmlformats-package.relationships+xml"/>
  <Override PartName="/ppt/slideLayouts/_rels/slideLayout37.xml.rels" ContentType="application/vnd.openxmlformats-package.relationships+xml"/>
  <Override PartName="/ppt/slideLayouts/_rels/slideLayout28.xml.rels" ContentType="application/vnd.openxmlformats-package.relationships+xml"/>
  <Override PartName="/ppt/slideLayouts/_rels/slideLayout44.xml.rels" ContentType="application/vnd.openxmlformats-package.relationships+xml"/>
  <Override PartName="/ppt/slideLayouts/_rels/slideLayout46.xml.rels" ContentType="application/vnd.openxmlformats-package.relationships+xml"/>
  <Override PartName="/ppt/slideLayouts/_rels/slideLayout48.xml.rels" ContentType="application/vnd.openxmlformats-package.relationships+xml"/>
  <Override PartName="/ppt/slideLayouts/_rels/slideLayout33.xml.rels" ContentType="application/vnd.openxmlformats-package.relationships+xml"/>
  <Override PartName="/ppt/slideLayouts/_rels/slideLayout40.xml.rels" ContentType="application/vnd.openxmlformats-package.relationships+xml"/>
  <Override PartName="/ppt/slideLayouts/_rels/slideLayout39.xml.rels" ContentType="application/vnd.openxmlformats-package.relationships+xml"/>
  <Override PartName="/ppt/slideLayouts/slideLayout29.xml" ContentType="application/vnd.openxmlformats-officedocument.presentationml.slideLayout+xml"/>
  <Override PartName="/ppt/slideLayouts/slideLayout9.xml" ContentType="application/vnd.openxmlformats-officedocument.presentationml.slideLayout+xml"/>
  <Override PartName="/ppt/slideLayouts/slideLayout28.xml" ContentType="application/vnd.openxmlformats-officedocument.presentationml.slideLayout+xml"/>
  <Override PartName="/ppt/slideLayouts/slideLayout8.xml" ContentType="application/vnd.openxmlformats-officedocument.presentationml.slideLayout+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7.xml" ContentType="application/vnd.openxmlformats-officedocument.presentationml.slideLayout+xml"/>
  <Override PartName="/ppt/slideLayouts/slideLayout1.xml" ContentType="application/vnd.openxmlformats-officedocument.presentationml.slideLayout+xml"/>
  <Override PartName="/ppt/slideLayouts/slideLayout21.xml" ContentType="application/vnd.openxmlformats-officedocument.presentationml.slideLayout+xml"/>
  <Override PartName="/ppt/slideLayouts/slideLayout20.xml" ContentType="application/vnd.openxmlformats-officedocument.presentationml.slideLayout+xml"/>
  <Override PartName="/ppt/slideLayouts/slideLayout18.xml" ContentType="application/vnd.openxmlformats-officedocument.presentationml.slideLayout+xml"/>
  <Override PartName="/ppt/slideLayouts/slideLayout2.xml" ContentType="application/vnd.openxmlformats-officedocument.presentationml.slideLayout+xml"/>
  <Override PartName="/ppt/slideLayouts/slideLayout22.xml" ContentType="application/vnd.openxmlformats-officedocument.presentationml.slideLayout+xml"/>
  <Override PartName="/ppt/slideLayouts/slideLayout19.xml" ContentType="application/vnd.openxmlformats-officedocument.presentationml.slideLayout+xml"/>
  <Override PartName="/ppt/slideLayouts/slideLayout3.xml" ContentType="application/vnd.openxmlformats-officedocument.presentationml.slideLayout+xml"/>
  <Override PartName="/ppt/slideLayouts/slideLayout23.xml" ContentType="application/vnd.openxmlformats-officedocument.presentationml.slideLayout+xml"/>
  <Override PartName="/ppt/slideLayouts/slideLayout4.xml" ContentType="application/vnd.openxmlformats-officedocument.presentationml.slideLayout+xml"/>
  <Override PartName="/ppt/slideLayouts/slideLayout2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40.xml" ContentType="application/vnd.openxmlformats-officedocument.presentationml.slideLayout+xml"/>
  <Override PartName="/ppt/slideLayouts/slideLayout39.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34.xml" ContentType="application/vnd.openxmlformats-officedocument.presentationml.slideLayout+xml"/>
  <Override PartName="/ppt/slideLayouts/slideLayout46.xml" ContentType="application/vnd.openxmlformats-officedocument.presentationml.slideLayout+xml"/>
  <Override PartName="/ppt/slideLayouts/slideLayout33.xml" ContentType="application/vnd.openxmlformats-officedocument.presentationml.slideLayout+xml"/>
  <Override PartName="/ppt/slideLayouts/slideLayout32.xml" ContentType="application/vnd.openxmlformats-officedocument.presentationml.slideLayout+xml"/>
  <Override PartName="/ppt/slideLayouts/slideLayout31.xml" ContentType="application/vnd.openxmlformats-officedocument.presentationml.slideLayout+xml"/>
  <Override PartName="/ppt/slideLayouts/slideLayout30.xml" ContentType="application/vnd.openxmlformats-officedocument.presentationml.slideLayout+xml"/>
  <Override PartName="/ppt/slideLayouts/slideLayout13.xml" ContentType="application/vnd.openxmlformats-officedocument.presentationml.slideLayout+xml"/>
  <Override PartName="/ppt/slideLayouts/slideLayout11.xml" ContentType="application/vnd.openxmlformats-officedocument.presentationml.slideLayout+xml"/>
  <Override PartName="/ppt/slideLayouts/slideLayout48.xml" ContentType="application/vnd.openxmlformats-officedocument.presentationml.slideLayout+xml"/>
  <Override PartName="/ppt/slideLayouts/slideLayout12.xml" ContentType="application/vnd.openxmlformats-officedocument.presentationml.slideLayout+xml"/>
  <Override PartName="/ppt/slideLayouts/slideLayout10.xml" ContentType="application/vnd.openxmlformats-officedocument.presentationml.slideLayout+xml"/>
  <Override PartName="/ppt/slideLayouts/slideLayout47.xml" ContentType="application/vnd.openxmlformats-officedocument.presentationml.slideLayout+xml"/>
  <Override PartName="/ppt/slideLayouts/slideLayout27.xml" ContentType="application/vnd.openxmlformats-officedocument.presentationml.slideLayout+xml"/>
  <Override PartName="/ppt/slideLayouts/slideLayout7.xml" ContentType="application/vnd.openxmlformats-officedocument.presentationml.slideLayout+xml"/>
  <Override PartName="/ppt/slideLayouts/slideLayout26.xml" ContentType="application/vnd.openxmlformats-officedocument.presentationml.slideLayout+xml"/>
  <Override PartName="/ppt/slideLayouts/slideLayout6.xml" ContentType="application/vnd.openxmlformats-officedocument.presentationml.slideLayout+xml"/>
  <Override PartName="/ppt/slideLayouts/slideLayout25.xml" ContentType="application/vnd.openxmlformats-officedocument.presentationml.slideLayout+xml"/>
  <Override PartName="/ppt/slideLayouts/slideLayout5.xml" ContentType="application/vnd.openxmlformats-officedocument.presentationml.slideLayout+xml"/>
  <Override PartName="/ppt/slides/slide1.xml" ContentType="application/vnd.openxmlformats-officedocument.presentationml.slide+xml"/>
  <Override PartName="/ppt/slides/_rels/slide8.xml.rels" ContentType="application/vnd.openxmlformats-package.relationships+xml"/>
  <Override PartName="/ppt/slides/_rels/slide7.xml.rels" ContentType="application/vnd.openxmlformats-package.relationships+xml"/>
  <Override PartName="/ppt/slides/_rels/slide6.xml.rels" ContentType="application/vnd.openxmlformats-package.relationships+xml"/>
  <Override PartName="/ppt/slides/_rels/slide3.xml.rels" ContentType="application/vnd.openxmlformats-package.relationships+xml"/>
  <Override PartName="/ppt/slides/_rels/slide5.xml.rels" ContentType="application/vnd.openxmlformats-package.relationships+xml"/>
  <Override PartName="/ppt/slides/_rels/slide2.xml.rels" ContentType="application/vnd.openxmlformats-package.relationships+xml"/>
  <Override PartName="/ppt/slides/_rels/slide4.xml.rels" ContentType="application/vnd.openxmlformats-package.relationships+xml"/>
  <Override PartName="/ppt/slides/_rels/slide1.xml.rels" ContentType="application/vnd.openxmlformats-package.relationships+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Lst>
  <p:sldIdLst>
    <p:sldId id="256" r:id="rId6"/>
    <p:sldId id="257" r:id="rId7"/>
    <p:sldId id="258" r:id="rId8"/>
    <p:sldId id="259" r:id="rId9"/>
    <p:sldId id="260" r:id="rId10"/>
    <p:sldId id="261" r:id="rId11"/>
    <p:sldId id="262" r:id="rId12"/>
    <p:sldId id="263" r:id="rId13"/>
  </p:sldIdLst>
  <p:sldSz cx="9144000" cy="5143500"/>
  <p:notesSz cx="6858000" cy="91440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2" name="PlaceHolder 1"/>
          <p:cNvSpPr>
            <a:spLocks noGrp="1"/>
          </p:cNvSpPr>
          <p:nvPr>
            <p:ph type="title"/>
          </p:nvPr>
        </p:nvSpPr>
        <p:spPr>
          <a:xfrm>
            <a:off x="730080" y="1318680"/>
            <a:ext cx="3300480" cy="138132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33" name="PlaceHolder 2"/>
          <p:cNvSpPr>
            <a:spLocks noGrp="1"/>
          </p:cNvSpPr>
          <p:nvPr>
            <p:ph type="body"/>
          </p:nvPr>
        </p:nvSpPr>
        <p:spPr>
          <a:xfrm>
            <a:off x="721080" y="2781720"/>
            <a:ext cx="3300480" cy="761760"/>
          </a:xfrm>
          <a:prstGeom prst="rect">
            <a:avLst/>
          </a:prstGeom>
        </p:spPr>
        <p:txBody>
          <a:bodyPr lIns="0" rIns="0" tIns="0" bIns="0">
            <a:normAutofit/>
          </a:bodyPr>
          <a:p>
            <a:endParaRPr b="0" lang="en-IN" sz="1400" spc="-1" strike="noStrike">
              <a:solidFill>
                <a:srgbClr val="000000"/>
              </a:solidFill>
              <a:latin typeface="Arial"/>
            </a:endParaRPr>
          </a:p>
        </p:txBody>
      </p:sp>
      <p:sp>
        <p:nvSpPr>
          <p:cNvPr id="34" name="PlaceHolder 3"/>
          <p:cNvSpPr>
            <a:spLocks noGrp="1"/>
          </p:cNvSpPr>
          <p:nvPr>
            <p:ph type="body"/>
          </p:nvPr>
        </p:nvSpPr>
        <p:spPr>
          <a:xfrm>
            <a:off x="721080" y="3616200"/>
            <a:ext cx="3300480" cy="76176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5" name="PlaceHolder 1"/>
          <p:cNvSpPr>
            <a:spLocks noGrp="1"/>
          </p:cNvSpPr>
          <p:nvPr>
            <p:ph type="title"/>
          </p:nvPr>
        </p:nvSpPr>
        <p:spPr>
          <a:xfrm>
            <a:off x="730080" y="1318680"/>
            <a:ext cx="3300480" cy="138132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36" name="PlaceHolder 2"/>
          <p:cNvSpPr>
            <a:spLocks noGrp="1"/>
          </p:cNvSpPr>
          <p:nvPr>
            <p:ph type="body"/>
          </p:nvPr>
        </p:nvSpPr>
        <p:spPr>
          <a:xfrm>
            <a:off x="721080" y="2781720"/>
            <a:ext cx="1610280" cy="761760"/>
          </a:xfrm>
          <a:prstGeom prst="rect">
            <a:avLst/>
          </a:prstGeom>
        </p:spPr>
        <p:txBody>
          <a:bodyPr lIns="0" rIns="0" tIns="0" bIns="0">
            <a:normAutofit/>
          </a:bodyPr>
          <a:p>
            <a:endParaRPr b="0" lang="en-IN" sz="1400" spc="-1" strike="noStrike">
              <a:solidFill>
                <a:srgbClr val="000000"/>
              </a:solidFill>
              <a:latin typeface="Arial"/>
            </a:endParaRPr>
          </a:p>
        </p:txBody>
      </p:sp>
      <p:sp>
        <p:nvSpPr>
          <p:cNvPr id="37" name="PlaceHolder 3"/>
          <p:cNvSpPr>
            <a:spLocks noGrp="1"/>
          </p:cNvSpPr>
          <p:nvPr>
            <p:ph type="body"/>
          </p:nvPr>
        </p:nvSpPr>
        <p:spPr>
          <a:xfrm>
            <a:off x="2412360" y="2781720"/>
            <a:ext cx="1610280" cy="761760"/>
          </a:xfrm>
          <a:prstGeom prst="rect">
            <a:avLst/>
          </a:prstGeom>
        </p:spPr>
        <p:txBody>
          <a:bodyPr lIns="0" rIns="0" tIns="0" bIns="0">
            <a:normAutofit/>
          </a:bodyPr>
          <a:p>
            <a:endParaRPr b="0" lang="en-IN" sz="1400" spc="-1" strike="noStrike">
              <a:solidFill>
                <a:srgbClr val="000000"/>
              </a:solidFill>
              <a:latin typeface="Arial"/>
            </a:endParaRPr>
          </a:p>
        </p:txBody>
      </p:sp>
      <p:sp>
        <p:nvSpPr>
          <p:cNvPr id="38" name="PlaceHolder 4"/>
          <p:cNvSpPr>
            <a:spLocks noGrp="1"/>
          </p:cNvSpPr>
          <p:nvPr>
            <p:ph type="body"/>
          </p:nvPr>
        </p:nvSpPr>
        <p:spPr>
          <a:xfrm>
            <a:off x="721080" y="3616200"/>
            <a:ext cx="1610280" cy="761760"/>
          </a:xfrm>
          <a:prstGeom prst="rect">
            <a:avLst/>
          </a:prstGeom>
        </p:spPr>
        <p:txBody>
          <a:bodyPr lIns="0" rIns="0" tIns="0" bIns="0">
            <a:normAutofit/>
          </a:bodyPr>
          <a:p>
            <a:endParaRPr b="0" lang="en-IN" sz="1400" spc="-1" strike="noStrike">
              <a:solidFill>
                <a:srgbClr val="000000"/>
              </a:solidFill>
              <a:latin typeface="Arial"/>
            </a:endParaRPr>
          </a:p>
        </p:txBody>
      </p:sp>
      <p:sp>
        <p:nvSpPr>
          <p:cNvPr id="39" name="PlaceHolder 5"/>
          <p:cNvSpPr>
            <a:spLocks noGrp="1"/>
          </p:cNvSpPr>
          <p:nvPr>
            <p:ph type="body"/>
          </p:nvPr>
        </p:nvSpPr>
        <p:spPr>
          <a:xfrm>
            <a:off x="2412360" y="3616200"/>
            <a:ext cx="1610280" cy="76176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40" name="PlaceHolder 1"/>
          <p:cNvSpPr>
            <a:spLocks noGrp="1"/>
          </p:cNvSpPr>
          <p:nvPr>
            <p:ph type="title"/>
          </p:nvPr>
        </p:nvSpPr>
        <p:spPr>
          <a:xfrm>
            <a:off x="730080" y="1318680"/>
            <a:ext cx="3300480" cy="138132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41" name="PlaceHolder 2"/>
          <p:cNvSpPr>
            <a:spLocks noGrp="1"/>
          </p:cNvSpPr>
          <p:nvPr>
            <p:ph type="body"/>
          </p:nvPr>
        </p:nvSpPr>
        <p:spPr>
          <a:xfrm>
            <a:off x="721080" y="2781720"/>
            <a:ext cx="1062360" cy="761760"/>
          </a:xfrm>
          <a:prstGeom prst="rect">
            <a:avLst/>
          </a:prstGeom>
        </p:spPr>
        <p:txBody>
          <a:bodyPr lIns="0" rIns="0" tIns="0" bIns="0">
            <a:normAutofit/>
          </a:bodyPr>
          <a:p>
            <a:endParaRPr b="0" lang="en-IN" sz="1400" spc="-1" strike="noStrike">
              <a:solidFill>
                <a:srgbClr val="000000"/>
              </a:solidFill>
              <a:latin typeface="Arial"/>
            </a:endParaRPr>
          </a:p>
        </p:txBody>
      </p:sp>
      <p:sp>
        <p:nvSpPr>
          <p:cNvPr id="42" name="PlaceHolder 3"/>
          <p:cNvSpPr>
            <a:spLocks noGrp="1"/>
          </p:cNvSpPr>
          <p:nvPr>
            <p:ph type="body"/>
          </p:nvPr>
        </p:nvSpPr>
        <p:spPr>
          <a:xfrm>
            <a:off x="1837080" y="2781720"/>
            <a:ext cx="1062360" cy="761760"/>
          </a:xfrm>
          <a:prstGeom prst="rect">
            <a:avLst/>
          </a:prstGeom>
        </p:spPr>
        <p:txBody>
          <a:bodyPr lIns="0" rIns="0" tIns="0" bIns="0">
            <a:normAutofit/>
          </a:bodyPr>
          <a:p>
            <a:endParaRPr b="0" lang="en-IN" sz="1400" spc="-1" strike="noStrike">
              <a:solidFill>
                <a:srgbClr val="000000"/>
              </a:solidFill>
              <a:latin typeface="Arial"/>
            </a:endParaRPr>
          </a:p>
        </p:txBody>
      </p:sp>
      <p:sp>
        <p:nvSpPr>
          <p:cNvPr id="43" name="PlaceHolder 4"/>
          <p:cNvSpPr>
            <a:spLocks noGrp="1"/>
          </p:cNvSpPr>
          <p:nvPr>
            <p:ph type="body"/>
          </p:nvPr>
        </p:nvSpPr>
        <p:spPr>
          <a:xfrm>
            <a:off x="2952720" y="2781720"/>
            <a:ext cx="1062360" cy="761760"/>
          </a:xfrm>
          <a:prstGeom prst="rect">
            <a:avLst/>
          </a:prstGeom>
        </p:spPr>
        <p:txBody>
          <a:bodyPr lIns="0" rIns="0" tIns="0" bIns="0">
            <a:normAutofit/>
          </a:bodyPr>
          <a:p>
            <a:endParaRPr b="0" lang="en-IN" sz="1400" spc="-1" strike="noStrike">
              <a:solidFill>
                <a:srgbClr val="000000"/>
              </a:solidFill>
              <a:latin typeface="Arial"/>
            </a:endParaRPr>
          </a:p>
        </p:txBody>
      </p:sp>
      <p:sp>
        <p:nvSpPr>
          <p:cNvPr id="44" name="PlaceHolder 5"/>
          <p:cNvSpPr>
            <a:spLocks noGrp="1"/>
          </p:cNvSpPr>
          <p:nvPr>
            <p:ph type="body"/>
          </p:nvPr>
        </p:nvSpPr>
        <p:spPr>
          <a:xfrm>
            <a:off x="721080" y="3616200"/>
            <a:ext cx="1062360" cy="761760"/>
          </a:xfrm>
          <a:prstGeom prst="rect">
            <a:avLst/>
          </a:prstGeom>
        </p:spPr>
        <p:txBody>
          <a:bodyPr lIns="0" rIns="0" tIns="0" bIns="0">
            <a:normAutofit/>
          </a:bodyPr>
          <a:p>
            <a:endParaRPr b="0" lang="en-IN" sz="1400" spc="-1" strike="noStrike">
              <a:solidFill>
                <a:srgbClr val="000000"/>
              </a:solidFill>
              <a:latin typeface="Arial"/>
            </a:endParaRPr>
          </a:p>
        </p:txBody>
      </p:sp>
      <p:sp>
        <p:nvSpPr>
          <p:cNvPr id="45" name="PlaceHolder 6"/>
          <p:cNvSpPr>
            <a:spLocks noGrp="1"/>
          </p:cNvSpPr>
          <p:nvPr>
            <p:ph type="body"/>
          </p:nvPr>
        </p:nvSpPr>
        <p:spPr>
          <a:xfrm>
            <a:off x="1837080" y="3616200"/>
            <a:ext cx="1062360" cy="761760"/>
          </a:xfrm>
          <a:prstGeom prst="rect">
            <a:avLst/>
          </a:prstGeom>
        </p:spPr>
        <p:txBody>
          <a:bodyPr lIns="0" rIns="0" tIns="0" bIns="0">
            <a:normAutofit/>
          </a:bodyPr>
          <a:p>
            <a:endParaRPr b="0" lang="en-IN" sz="1400" spc="-1" strike="noStrike">
              <a:solidFill>
                <a:srgbClr val="000000"/>
              </a:solidFill>
              <a:latin typeface="Arial"/>
            </a:endParaRPr>
          </a:p>
        </p:txBody>
      </p:sp>
      <p:sp>
        <p:nvSpPr>
          <p:cNvPr id="46" name="PlaceHolder 7"/>
          <p:cNvSpPr>
            <a:spLocks noGrp="1"/>
          </p:cNvSpPr>
          <p:nvPr>
            <p:ph type="body"/>
          </p:nvPr>
        </p:nvSpPr>
        <p:spPr>
          <a:xfrm>
            <a:off x="2952720" y="3616200"/>
            <a:ext cx="1062360" cy="76176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8" name="PlaceHolder 1"/>
          <p:cNvSpPr>
            <a:spLocks noGrp="1"/>
          </p:cNvSpPr>
          <p:nvPr>
            <p:ph type="title"/>
          </p:nvPr>
        </p:nvSpPr>
        <p:spPr>
          <a:xfrm>
            <a:off x="730080" y="1318680"/>
            <a:ext cx="3300480" cy="138132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59" name="PlaceHolder 2"/>
          <p:cNvSpPr>
            <a:spLocks noGrp="1"/>
          </p:cNvSpPr>
          <p:nvPr>
            <p:ph type="subTitle"/>
          </p:nvPr>
        </p:nvSpPr>
        <p:spPr>
          <a:xfrm>
            <a:off x="721080" y="2781720"/>
            <a:ext cx="3300480" cy="159732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60" name="PlaceHolder 1"/>
          <p:cNvSpPr>
            <a:spLocks noGrp="1"/>
          </p:cNvSpPr>
          <p:nvPr>
            <p:ph type="title"/>
          </p:nvPr>
        </p:nvSpPr>
        <p:spPr>
          <a:xfrm>
            <a:off x="730080" y="1318680"/>
            <a:ext cx="3300480" cy="138132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61" name="PlaceHolder 2"/>
          <p:cNvSpPr>
            <a:spLocks noGrp="1"/>
          </p:cNvSpPr>
          <p:nvPr>
            <p:ph type="body"/>
          </p:nvPr>
        </p:nvSpPr>
        <p:spPr>
          <a:xfrm>
            <a:off x="721080" y="2781720"/>
            <a:ext cx="3300480" cy="159732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2" name="PlaceHolder 1"/>
          <p:cNvSpPr>
            <a:spLocks noGrp="1"/>
          </p:cNvSpPr>
          <p:nvPr>
            <p:ph type="title"/>
          </p:nvPr>
        </p:nvSpPr>
        <p:spPr>
          <a:xfrm>
            <a:off x="730080" y="1318680"/>
            <a:ext cx="3300480" cy="138132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63" name="PlaceHolder 2"/>
          <p:cNvSpPr>
            <a:spLocks noGrp="1"/>
          </p:cNvSpPr>
          <p:nvPr>
            <p:ph type="body"/>
          </p:nvPr>
        </p:nvSpPr>
        <p:spPr>
          <a:xfrm>
            <a:off x="721080" y="2781720"/>
            <a:ext cx="1610280" cy="1597320"/>
          </a:xfrm>
          <a:prstGeom prst="rect">
            <a:avLst/>
          </a:prstGeom>
        </p:spPr>
        <p:txBody>
          <a:bodyPr lIns="0" rIns="0" tIns="0" bIns="0">
            <a:normAutofit/>
          </a:bodyPr>
          <a:p>
            <a:endParaRPr b="0" lang="en-IN" sz="1400" spc="-1" strike="noStrike">
              <a:solidFill>
                <a:srgbClr val="000000"/>
              </a:solidFill>
              <a:latin typeface="Arial"/>
            </a:endParaRPr>
          </a:p>
        </p:txBody>
      </p:sp>
      <p:sp>
        <p:nvSpPr>
          <p:cNvPr id="64" name="PlaceHolder 3"/>
          <p:cNvSpPr>
            <a:spLocks noGrp="1"/>
          </p:cNvSpPr>
          <p:nvPr>
            <p:ph type="body"/>
          </p:nvPr>
        </p:nvSpPr>
        <p:spPr>
          <a:xfrm>
            <a:off x="2412360" y="2781720"/>
            <a:ext cx="1610280" cy="159732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65" name="PlaceHolder 1"/>
          <p:cNvSpPr>
            <a:spLocks noGrp="1"/>
          </p:cNvSpPr>
          <p:nvPr>
            <p:ph type="title"/>
          </p:nvPr>
        </p:nvSpPr>
        <p:spPr>
          <a:xfrm>
            <a:off x="730080" y="1318680"/>
            <a:ext cx="3300480" cy="1381320"/>
          </a:xfrm>
          <a:prstGeom prst="rect">
            <a:avLst/>
          </a:prstGeom>
        </p:spPr>
        <p:txBody>
          <a:bodyPr lIns="0" rIns="0" tIns="0" bIns="0" anchor="ctr">
            <a:noAutofit/>
          </a:bodyPr>
          <a:p>
            <a:endParaRPr b="0" lang="en-IN" sz="1400" spc="-1" strike="noStrike">
              <a:solidFill>
                <a:srgbClr val="000000"/>
              </a:solidFill>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66" name="PlaceHolder 1"/>
          <p:cNvSpPr>
            <a:spLocks noGrp="1"/>
          </p:cNvSpPr>
          <p:nvPr>
            <p:ph type="subTitle"/>
          </p:nvPr>
        </p:nvSpPr>
        <p:spPr>
          <a:xfrm>
            <a:off x="730080" y="1318680"/>
            <a:ext cx="3300480" cy="640440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730080" y="1318680"/>
            <a:ext cx="3300480" cy="138132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68" name="PlaceHolder 2"/>
          <p:cNvSpPr>
            <a:spLocks noGrp="1"/>
          </p:cNvSpPr>
          <p:nvPr>
            <p:ph type="body"/>
          </p:nvPr>
        </p:nvSpPr>
        <p:spPr>
          <a:xfrm>
            <a:off x="721080" y="2781720"/>
            <a:ext cx="1610280" cy="761760"/>
          </a:xfrm>
          <a:prstGeom prst="rect">
            <a:avLst/>
          </a:prstGeom>
        </p:spPr>
        <p:txBody>
          <a:bodyPr lIns="0" rIns="0" tIns="0" bIns="0">
            <a:normAutofit/>
          </a:bodyPr>
          <a:p>
            <a:endParaRPr b="0" lang="en-IN" sz="1400" spc="-1" strike="noStrike">
              <a:solidFill>
                <a:srgbClr val="000000"/>
              </a:solidFill>
              <a:latin typeface="Arial"/>
            </a:endParaRPr>
          </a:p>
        </p:txBody>
      </p:sp>
      <p:sp>
        <p:nvSpPr>
          <p:cNvPr id="69" name="PlaceHolder 3"/>
          <p:cNvSpPr>
            <a:spLocks noGrp="1"/>
          </p:cNvSpPr>
          <p:nvPr>
            <p:ph type="body"/>
          </p:nvPr>
        </p:nvSpPr>
        <p:spPr>
          <a:xfrm>
            <a:off x="2412360" y="2781720"/>
            <a:ext cx="1610280" cy="1597320"/>
          </a:xfrm>
          <a:prstGeom prst="rect">
            <a:avLst/>
          </a:prstGeom>
        </p:spPr>
        <p:txBody>
          <a:bodyPr lIns="0" rIns="0" tIns="0" bIns="0">
            <a:normAutofit/>
          </a:bodyPr>
          <a:p>
            <a:endParaRPr b="0" lang="en-IN" sz="1400" spc="-1" strike="noStrike">
              <a:solidFill>
                <a:srgbClr val="000000"/>
              </a:solidFill>
              <a:latin typeface="Arial"/>
            </a:endParaRPr>
          </a:p>
        </p:txBody>
      </p:sp>
      <p:sp>
        <p:nvSpPr>
          <p:cNvPr id="70" name="PlaceHolder 4"/>
          <p:cNvSpPr>
            <a:spLocks noGrp="1"/>
          </p:cNvSpPr>
          <p:nvPr>
            <p:ph type="body"/>
          </p:nvPr>
        </p:nvSpPr>
        <p:spPr>
          <a:xfrm>
            <a:off x="721080" y="3616200"/>
            <a:ext cx="1610280" cy="76176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1" name="PlaceHolder 1"/>
          <p:cNvSpPr>
            <a:spLocks noGrp="1"/>
          </p:cNvSpPr>
          <p:nvPr>
            <p:ph type="title"/>
          </p:nvPr>
        </p:nvSpPr>
        <p:spPr>
          <a:xfrm>
            <a:off x="730080" y="1318680"/>
            <a:ext cx="3300480" cy="138132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12" name="PlaceHolder 2"/>
          <p:cNvSpPr>
            <a:spLocks noGrp="1"/>
          </p:cNvSpPr>
          <p:nvPr>
            <p:ph type="subTitle"/>
          </p:nvPr>
        </p:nvSpPr>
        <p:spPr>
          <a:xfrm>
            <a:off x="721080" y="2781720"/>
            <a:ext cx="3300480" cy="159732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71" name="PlaceHolder 1"/>
          <p:cNvSpPr>
            <a:spLocks noGrp="1"/>
          </p:cNvSpPr>
          <p:nvPr>
            <p:ph type="title"/>
          </p:nvPr>
        </p:nvSpPr>
        <p:spPr>
          <a:xfrm>
            <a:off x="730080" y="1318680"/>
            <a:ext cx="3300480" cy="138132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72" name="PlaceHolder 2"/>
          <p:cNvSpPr>
            <a:spLocks noGrp="1"/>
          </p:cNvSpPr>
          <p:nvPr>
            <p:ph type="body"/>
          </p:nvPr>
        </p:nvSpPr>
        <p:spPr>
          <a:xfrm>
            <a:off x="721080" y="2781720"/>
            <a:ext cx="1610280" cy="1597320"/>
          </a:xfrm>
          <a:prstGeom prst="rect">
            <a:avLst/>
          </a:prstGeom>
        </p:spPr>
        <p:txBody>
          <a:bodyPr lIns="0" rIns="0" tIns="0" bIns="0">
            <a:normAutofit/>
          </a:bodyPr>
          <a:p>
            <a:endParaRPr b="0" lang="en-IN" sz="1400" spc="-1" strike="noStrike">
              <a:solidFill>
                <a:srgbClr val="000000"/>
              </a:solidFill>
              <a:latin typeface="Arial"/>
            </a:endParaRPr>
          </a:p>
        </p:txBody>
      </p:sp>
      <p:sp>
        <p:nvSpPr>
          <p:cNvPr id="73" name="PlaceHolder 3"/>
          <p:cNvSpPr>
            <a:spLocks noGrp="1"/>
          </p:cNvSpPr>
          <p:nvPr>
            <p:ph type="body"/>
          </p:nvPr>
        </p:nvSpPr>
        <p:spPr>
          <a:xfrm>
            <a:off x="2412360" y="2781720"/>
            <a:ext cx="1610280" cy="761760"/>
          </a:xfrm>
          <a:prstGeom prst="rect">
            <a:avLst/>
          </a:prstGeom>
        </p:spPr>
        <p:txBody>
          <a:bodyPr lIns="0" rIns="0" tIns="0" bIns="0">
            <a:normAutofit/>
          </a:bodyPr>
          <a:p>
            <a:endParaRPr b="0" lang="en-IN" sz="1400" spc="-1" strike="noStrike">
              <a:solidFill>
                <a:srgbClr val="000000"/>
              </a:solidFill>
              <a:latin typeface="Arial"/>
            </a:endParaRPr>
          </a:p>
        </p:txBody>
      </p:sp>
      <p:sp>
        <p:nvSpPr>
          <p:cNvPr id="74" name="PlaceHolder 4"/>
          <p:cNvSpPr>
            <a:spLocks noGrp="1"/>
          </p:cNvSpPr>
          <p:nvPr>
            <p:ph type="body"/>
          </p:nvPr>
        </p:nvSpPr>
        <p:spPr>
          <a:xfrm>
            <a:off x="2412360" y="3616200"/>
            <a:ext cx="1610280" cy="76176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730080" y="1318680"/>
            <a:ext cx="3300480" cy="138132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76" name="PlaceHolder 2"/>
          <p:cNvSpPr>
            <a:spLocks noGrp="1"/>
          </p:cNvSpPr>
          <p:nvPr>
            <p:ph type="body"/>
          </p:nvPr>
        </p:nvSpPr>
        <p:spPr>
          <a:xfrm>
            <a:off x="721080" y="2781720"/>
            <a:ext cx="1610280" cy="761760"/>
          </a:xfrm>
          <a:prstGeom prst="rect">
            <a:avLst/>
          </a:prstGeom>
        </p:spPr>
        <p:txBody>
          <a:bodyPr lIns="0" rIns="0" tIns="0" bIns="0">
            <a:normAutofit/>
          </a:bodyPr>
          <a:p>
            <a:endParaRPr b="0" lang="en-IN" sz="1400" spc="-1" strike="noStrike">
              <a:solidFill>
                <a:srgbClr val="000000"/>
              </a:solidFill>
              <a:latin typeface="Arial"/>
            </a:endParaRPr>
          </a:p>
        </p:txBody>
      </p:sp>
      <p:sp>
        <p:nvSpPr>
          <p:cNvPr id="77" name="PlaceHolder 3"/>
          <p:cNvSpPr>
            <a:spLocks noGrp="1"/>
          </p:cNvSpPr>
          <p:nvPr>
            <p:ph type="body"/>
          </p:nvPr>
        </p:nvSpPr>
        <p:spPr>
          <a:xfrm>
            <a:off x="2412360" y="2781720"/>
            <a:ext cx="1610280" cy="761760"/>
          </a:xfrm>
          <a:prstGeom prst="rect">
            <a:avLst/>
          </a:prstGeom>
        </p:spPr>
        <p:txBody>
          <a:bodyPr lIns="0" rIns="0" tIns="0" bIns="0">
            <a:normAutofit/>
          </a:bodyPr>
          <a:p>
            <a:endParaRPr b="0" lang="en-IN" sz="1400" spc="-1" strike="noStrike">
              <a:solidFill>
                <a:srgbClr val="000000"/>
              </a:solidFill>
              <a:latin typeface="Arial"/>
            </a:endParaRPr>
          </a:p>
        </p:txBody>
      </p:sp>
      <p:sp>
        <p:nvSpPr>
          <p:cNvPr id="78" name="PlaceHolder 4"/>
          <p:cNvSpPr>
            <a:spLocks noGrp="1"/>
          </p:cNvSpPr>
          <p:nvPr>
            <p:ph type="body"/>
          </p:nvPr>
        </p:nvSpPr>
        <p:spPr>
          <a:xfrm>
            <a:off x="721080" y="3616200"/>
            <a:ext cx="3300480" cy="76176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79" name="PlaceHolder 1"/>
          <p:cNvSpPr>
            <a:spLocks noGrp="1"/>
          </p:cNvSpPr>
          <p:nvPr>
            <p:ph type="title"/>
          </p:nvPr>
        </p:nvSpPr>
        <p:spPr>
          <a:xfrm>
            <a:off x="730080" y="1318680"/>
            <a:ext cx="3300480" cy="138132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80" name="PlaceHolder 2"/>
          <p:cNvSpPr>
            <a:spLocks noGrp="1"/>
          </p:cNvSpPr>
          <p:nvPr>
            <p:ph type="body"/>
          </p:nvPr>
        </p:nvSpPr>
        <p:spPr>
          <a:xfrm>
            <a:off x="721080" y="2781720"/>
            <a:ext cx="3300480" cy="761760"/>
          </a:xfrm>
          <a:prstGeom prst="rect">
            <a:avLst/>
          </a:prstGeom>
        </p:spPr>
        <p:txBody>
          <a:bodyPr lIns="0" rIns="0" tIns="0" bIns="0">
            <a:normAutofit/>
          </a:bodyPr>
          <a:p>
            <a:endParaRPr b="0" lang="en-IN" sz="1400" spc="-1" strike="noStrike">
              <a:solidFill>
                <a:srgbClr val="000000"/>
              </a:solidFill>
              <a:latin typeface="Arial"/>
            </a:endParaRPr>
          </a:p>
        </p:txBody>
      </p:sp>
      <p:sp>
        <p:nvSpPr>
          <p:cNvPr id="81" name="PlaceHolder 3"/>
          <p:cNvSpPr>
            <a:spLocks noGrp="1"/>
          </p:cNvSpPr>
          <p:nvPr>
            <p:ph type="body"/>
          </p:nvPr>
        </p:nvSpPr>
        <p:spPr>
          <a:xfrm>
            <a:off x="721080" y="3616200"/>
            <a:ext cx="3300480" cy="76176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82" name="PlaceHolder 1"/>
          <p:cNvSpPr>
            <a:spLocks noGrp="1"/>
          </p:cNvSpPr>
          <p:nvPr>
            <p:ph type="title"/>
          </p:nvPr>
        </p:nvSpPr>
        <p:spPr>
          <a:xfrm>
            <a:off x="730080" y="1318680"/>
            <a:ext cx="3300480" cy="138132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83" name="PlaceHolder 2"/>
          <p:cNvSpPr>
            <a:spLocks noGrp="1"/>
          </p:cNvSpPr>
          <p:nvPr>
            <p:ph type="body"/>
          </p:nvPr>
        </p:nvSpPr>
        <p:spPr>
          <a:xfrm>
            <a:off x="721080" y="2781720"/>
            <a:ext cx="1610280" cy="761760"/>
          </a:xfrm>
          <a:prstGeom prst="rect">
            <a:avLst/>
          </a:prstGeom>
        </p:spPr>
        <p:txBody>
          <a:bodyPr lIns="0" rIns="0" tIns="0" bIns="0">
            <a:normAutofit/>
          </a:bodyPr>
          <a:p>
            <a:endParaRPr b="0" lang="en-IN" sz="1400" spc="-1" strike="noStrike">
              <a:solidFill>
                <a:srgbClr val="000000"/>
              </a:solidFill>
              <a:latin typeface="Arial"/>
            </a:endParaRPr>
          </a:p>
        </p:txBody>
      </p:sp>
      <p:sp>
        <p:nvSpPr>
          <p:cNvPr id="84" name="PlaceHolder 3"/>
          <p:cNvSpPr>
            <a:spLocks noGrp="1"/>
          </p:cNvSpPr>
          <p:nvPr>
            <p:ph type="body"/>
          </p:nvPr>
        </p:nvSpPr>
        <p:spPr>
          <a:xfrm>
            <a:off x="2412360" y="2781720"/>
            <a:ext cx="1610280" cy="761760"/>
          </a:xfrm>
          <a:prstGeom prst="rect">
            <a:avLst/>
          </a:prstGeom>
        </p:spPr>
        <p:txBody>
          <a:bodyPr lIns="0" rIns="0" tIns="0" bIns="0">
            <a:normAutofit/>
          </a:bodyPr>
          <a:p>
            <a:endParaRPr b="0" lang="en-IN" sz="1400" spc="-1" strike="noStrike">
              <a:solidFill>
                <a:srgbClr val="000000"/>
              </a:solidFill>
              <a:latin typeface="Arial"/>
            </a:endParaRPr>
          </a:p>
        </p:txBody>
      </p:sp>
      <p:sp>
        <p:nvSpPr>
          <p:cNvPr id="85" name="PlaceHolder 4"/>
          <p:cNvSpPr>
            <a:spLocks noGrp="1"/>
          </p:cNvSpPr>
          <p:nvPr>
            <p:ph type="body"/>
          </p:nvPr>
        </p:nvSpPr>
        <p:spPr>
          <a:xfrm>
            <a:off x="721080" y="3616200"/>
            <a:ext cx="1610280" cy="761760"/>
          </a:xfrm>
          <a:prstGeom prst="rect">
            <a:avLst/>
          </a:prstGeom>
        </p:spPr>
        <p:txBody>
          <a:bodyPr lIns="0" rIns="0" tIns="0" bIns="0">
            <a:normAutofit/>
          </a:bodyPr>
          <a:p>
            <a:endParaRPr b="0" lang="en-IN" sz="1400" spc="-1" strike="noStrike">
              <a:solidFill>
                <a:srgbClr val="000000"/>
              </a:solidFill>
              <a:latin typeface="Arial"/>
            </a:endParaRPr>
          </a:p>
        </p:txBody>
      </p:sp>
      <p:sp>
        <p:nvSpPr>
          <p:cNvPr id="86" name="PlaceHolder 5"/>
          <p:cNvSpPr>
            <a:spLocks noGrp="1"/>
          </p:cNvSpPr>
          <p:nvPr>
            <p:ph type="body"/>
          </p:nvPr>
        </p:nvSpPr>
        <p:spPr>
          <a:xfrm>
            <a:off x="2412360" y="3616200"/>
            <a:ext cx="1610280" cy="76176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87" name="PlaceHolder 1"/>
          <p:cNvSpPr>
            <a:spLocks noGrp="1"/>
          </p:cNvSpPr>
          <p:nvPr>
            <p:ph type="title"/>
          </p:nvPr>
        </p:nvSpPr>
        <p:spPr>
          <a:xfrm>
            <a:off x="730080" y="1318680"/>
            <a:ext cx="3300480" cy="138132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88" name="PlaceHolder 2"/>
          <p:cNvSpPr>
            <a:spLocks noGrp="1"/>
          </p:cNvSpPr>
          <p:nvPr>
            <p:ph type="body"/>
          </p:nvPr>
        </p:nvSpPr>
        <p:spPr>
          <a:xfrm>
            <a:off x="721080" y="2781720"/>
            <a:ext cx="1062360" cy="761760"/>
          </a:xfrm>
          <a:prstGeom prst="rect">
            <a:avLst/>
          </a:prstGeom>
        </p:spPr>
        <p:txBody>
          <a:bodyPr lIns="0" rIns="0" tIns="0" bIns="0">
            <a:normAutofit/>
          </a:bodyPr>
          <a:p>
            <a:endParaRPr b="0" lang="en-IN" sz="1400" spc="-1" strike="noStrike">
              <a:solidFill>
                <a:srgbClr val="000000"/>
              </a:solidFill>
              <a:latin typeface="Arial"/>
            </a:endParaRPr>
          </a:p>
        </p:txBody>
      </p:sp>
      <p:sp>
        <p:nvSpPr>
          <p:cNvPr id="89" name="PlaceHolder 3"/>
          <p:cNvSpPr>
            <a:spLocks noGrp="1"/>
          </p:cNvSpPr>
          <p:nvPr>
            <p:ph type="body"/>
          </p:nvPr>
        </p:nvSpPr>
        <p:spPr>
          <a:xfrm>
            <a:off x="1837080" y="2781720"/>
            <a:ext cx="1062360" cy="761760"/>
          </a:xfrm>
          <a:prstGeom prst="rect">
            <a:avLst/>
          </a:prstGeom>
        </p:spPr>
        <p:txBody>
          <a:bodyPr lIns="0" rIns="0" tIns="0" bIns="0">
            <a:normAutofit/>
          </a:bodyPr>
          <a:p>
            <a:endParaRPr b="0" lang="en-IN" sz="1400" spc="-1" strike="noStrike">
              <a:solidFill>
                <a:srgbClr val="000000"/>
              </a:solidFill>
              <a:latin typeface="Arial"/>
            </a:endParaRPr>
          </a:p>
        </p:txBody>
      </p:sp>
      <p:sp>
        <p:nvSpPr>
          <p:cNvPr id="90" name="PlaceHolder 4"/>
          <p:cNvSpPr>
            <a:spLocks noGrp="1"/>
          </p:cNvSpPr>
          <p:nvPr>
            <p:ph type="body"/>
          </p:nvPr>
        </p:nvSpPr>
        <p:spPr>
          <a:xfrm>
            <a:off x="2952720" y="2781720"/>
            <a:ext cx="1062360" cy="761760"/>
          </a:xfrm>
          <a:prstGeom prst="rect">
            <a:avLst/>
          </a:prstGeom>
        </p:spPr>
        <p:txBody>
          <a:bodyPr lIns="0" rIns="0" tIns="0" bIns="0">
            <a:normAutofit/>
          </a:bodyPr>
          <a:p>
            <a:endParaRPr b="0" lang="en-IN" sz="1400" spc="-1" strike="noStrike">
              <a:solidFill>
                <a:srgbClr val="000000"/>
              </a:solidFill>
              <a:latin typeface="Arial"/>
            </a:endParaRPr>
          </a:p>
        </p:txBody>
      </p:sp>
      <p:sp>
        <p:nvSpPr>
          <p:cNvPr id="91" name="PlaceHolder 5"/>
          <p:cNvSpPr>
            <a:spLocks noGrp="1"/>
          </p:cNvSpPr>
          <p:nvPr>
            <p:ph type="body"/>
          </p:nvPr>
        </p:nvSpPr>
        <p:spPr>
          <a:xfrm>
            <a:off x="721080" y="3616200"/>
            <a:ext cx="1062360" cy="761760"/>
          </a:xfrm>
          <a:prstGeom prst="rect">
            <a:avLst/>
          </a:prstGeom>
        </p:spPr>
        <p:txBody>
          <a:bodyPr lIns="0" rIns="0" tIns="0" bIns="0">
            <a:normAutofit/>
          </a:bodyPr>
          <a:p>
            <a:endParaRPr b="0" lang="en-IN" sz="1400" spc="-1" strike="noStrike">
              <a:solidFill>
                <a:srgbClr val="000000"/>
              </a:solidFill>
              <a:latin typeface="Arial"/>
            </a:endParaRPr>
          </a:p>
        </p:txBody>
      </p:sp>
      <p:sp>
        <p:nvSpPr>
          <p:cNvPr id="92" name="PlaceHolder 6"/>
          <p:cNvSpPr>
            <a:spLocks noGrp="1"/>
          </p:cNvSpPr>
          <p:nvPr>
            <p:ph type="body"/>
          </p:nvPr>
        </p:nvSpPr>
        <p:spPr>
          <a:xfrm>
            <a:off x="1837080" y="3616200"/>
            <a:ext cx="1062360" cy="761760"/>
          </a:xfrm>
          <a:prstGeom prst="rect">
            <a:avLst/>
          </a:prstGeom>
        </p:spPr>
        <p:txBody>
          <a:bodyPr lIns="0" rIns="0" tIns="0" bIns="0">
            <a:normAutofit/>
          </a:bodyPr>
          <a:p>
            <a:endParaRPr b="0" lang="en-IN" sz="1400" spc="-1" strike="noStrike">
              <a:solidFill>
                <a:srgbClr val="000000"/>
              </a:solidFill>
              <a:latin typeface="Arial"/>
            </a:endParaRPr>
          </a:p>
        </p:txBody>
      </p:sp>
      <p:sp>
        <p:nvSpPr>
          <p:cNvPr id="93" name="PlaceHolder 7"/>
          <p:cNvSpPr>
            <a:spLocks noGrp="1"/>
          </p:cNvSpPr>
          <p:nvPr>
            <p:ph type="body"/>
          </p:nvPr>
        </p:nvSpPr>
        <p:spPr>
          <a:xfrm>
            <a:off x="2952720" y="3616200"/>
            <a:ext cx="1062360" cy="76176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04" name="PlaceHolder 1"/>
          <p:cNvSpPr>
            <a:spLocks noGrp="1"/>
          </p:cNvSpPr>
          <p:nvPr>
            <p:ph type="title"/>
          </p:nvPr>
        </p:nvSpPr>
        <p:spPr>
          <a:xfrm>
            <a:off x="730080" y="1318680"/>
            <a:ext cx="3300480" cy="138132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105" name="PlaceHolder 2"/>
          <p:cNvSpPr>
            <a:spLocks noGrp="1"/>
          </p:cNvSpPr>
          <p:nvPr>
            <p:ph type="subTitle"/>
          </p:nvPr>
        </p:nvSpPr>
        <p:spPr>
          <a:xfrm>
            <a:off x="721080" y="2781720"/>
            <a:ext cx="3300480" cy="159732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06" name="PlaceHolder 1"/>
          <p:cNvSpPr>
            <a:spLocks noGrp="1"/>
          </p:cNvSpPr>
          <p:nvPr>
            <p:ph type="title"/>
          </p:nvPr>
        </p:nvSpPr>
        <p:spPr>
          <a:xfrm>
            <a:off x="730080" y="1318680"/>
            <a:ext cx="3300480" cy="138132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107" name="PlaceHolder 2"/>
          <p:cNvSpPr>
            <a:spLocks noGrp="1"/>
          </p:cNvSpPr>
          <p:nvPr>
            <p:ph type="body"/>
          </p:nvPr>
        </p:nvSpPr>
        <p:spPr>
          <a:xfrm>
            <a:off x="721080" y="2781720"/>
            <a:ext cx="3300480" cy="159732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08" name="PlaceHolder 1"/>
          <p:cNvSpPr>
            <a:spLocks noGrp="1"/>
          </p:cNvSpPr>
          <p:nvPr>
            <p:ph type="title"/>
          </p:nvPr>
        </p:nvSpPr>
        <p:spPr>
          <a:xfrm>
            <a:off x="730080" y="1318680"/>
            <a:ext cx="3300480" cy="138132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109" name="PlaceHolder 2"/>
          <p:cNvSpPr>
            <a:spLocks noGrp="1"/>
          </p:cNvSpPr>
          <p:nvPr>
            <p:ph type="body"/>
          </p:nvPr>
        </p:nvSpPr>
        <p:spPr>
          <a:xfrm>
            <a:off x="721080" y="2781720"/>
            <a:ext cx="1610280" cy="1597320"/>
          </a:xfrm>
          <a:prstGeom prst="rect">
            <a:avLst/>
          </a:prstGeom>
        </p:spPr>
        <p:txBody>
          <a:bodyPr lIns="0" rIns="0" tIns="0" bIns="0">
            <a:normAutofit/>
          </a:bodyPr>
          <a:p>
            <a:endParaRPr b="0" lang="en-IN" sz="1400" spc="-1" strike="noStrike">
              <a:solidFill>
                <a:srgbClr val="000000"/>
              </a:solidFill>
              <a:latin typeface="Arial"/>
            </a:endParaRPr>
          </a:p>
        </p:txBody>
      </p:sp>
      <p:sp>
        <p:nvSpPr>
          <p:cNvPr id="110" name="PlaceHolder 3"/>
          <p:cNvSpPr>
            <a:spLocks noGrp="1"/>
          </p:cNvSpPr>
          <p:nvPr>
            <p:ph type="body"/>
          </p:nvPr>
        </p:nvSpPr>
        <p:spPr>
          <a:xfrm>
            <a:off x="2412360" y="2781720"/>
            <a:ext cx="1610280" cy="159732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11" name="PlaceHolder 1"/>
          <p:cNvSpPr>
            <a:spLocks noGrp="1"/>
          </p:cNvSpPr>
          <p:nvPr>
            <p:ph type="title"/>
          </p:nvPr>
        </p:nvSpPr>
        <p:spPr>
          <a:xfrm>
            <a:off x="730080" y="1318680"/>
            <a:ext cx="3300480" cy="1381320"/>
          </a:xfrm>
          <a:prstGeom prst="rect">
            <a:avLst/>
          </a:prstGeom>
        </p:spPr>
        <p:txBody>
          <a:bodyPr lIns="0" rIns="0" tIns="0" bIns="0" anchor="ctr">
            <a:noAutofit/>
          </a:bodyPr>
          <a:p>
            <a:endParaRPr b="0" lang="en-IN" sz="1400" spc="-1" strike="noStrike">
              <a:solidFill>
                <a:srgbClr val="000000"/>
              </a:solidFill>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3" name="PlaceHolder 1"/>
          <p:cNvSpPr>
            <a:spLocks noGrp="1"/>
          </p:cNvSpPr>
          <p:nvPr>
            <p:ph type="title"/>
          </p:nvPr>
        </p:nvSpPr>
        <p:spPr>
          <a:xfrm>
            <a:off x="730080" y="1318680"/>
            <a:ext cx="3300480" cy="138132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14" name="PlaceHolder 2"/>
          <p:cNvSpPr>
            <a:spLocks noGrp="1"/>
          </p:cNvSpPr>
          <p:nvPr>
            <p:ph type="body"/>
          </p:nvPr>
        </p:nvSpPr>
        <p:spPr>
          <a:xfrm>
            <a:off x="721080" y="2781720"/>
            <a:ext cx="3300480" cy="159732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12" name="PlaceHolder 1"/>
          <p:cNvSpPr>
            <a:spLocks noGrp="1"/>
          </p:cNvSpPr>
          <p:nvPr>
            <p:ph type="subTitle"/>
          </p:nvPr>
        </p:nvSpPr>
        <p:spPr>
          <a:xfrm>
            <a:off x="730080" y="1318680"/>
            <a:ext cx="3300480" cy="640440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13" name="PlaceHolder 1"/>
          <p:cNvSpPr>
            <a:spLocks noGrp="1"/>
          </p:cNvSpPr>
          <p:nvPr>
            <p:ph type="title"/>
          </p:nvPr>
        </p:nvSpPr>
        <p:spPr>
          <a:xfrm>
            <a:off x="730080" y="1318680"/>
            <a:ext cx="3300480" cy="138132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114" name="PlaceHolder 2"/>
          <p:cNvSpPr>
            <a:spLocks noGrp="1"/>
          </p:cNvSpPr>
          <p:nvPr>
            <p:ph type="body"/>
          </p:nvPr>
        </p:nvSpPr>
        <p:spPr>
          <a:xfrm>
            <a:off x="721080" y="2781720"/>
            <a:ext cx="1610280" cy="761760"/>
          </a:xfrm>
          <a:prstGeom prst="rect">
            <a:avLst/>
          </a:prstGeom>
        </p:spPr>
        <p:txBody>
          <a:bodyPr lIns="0" rIns="0" tIns="0" bIns="0">
            <a:normAutofit/>
          </a:bodyPr>
          <a:p>
            <a:endParaRPr b="0" lang="en-IN" sz="1400" spc="-1" strike="noStrike">
              <a:solidFill>
                <a:srgbClr val="000000"/>
              </a:solidFill>
              <a:latin typeface="Arial"/>
            </a:endParaRPr>
          </a:p>
        </p:txBody>
      </p:sp>
      <p:sp>
        <p:nvSpPr>
          <p:cNvPr id="115" name="PlaceHolder 3"/>
          <p:cNvSpPr>
            <a:spLocks noGrp="1"/>
          </p:cNvSpPr>
          <p:nvPr>
            <p:ph type="body"/>
          </p:nvPr>
        </p:nvSpPr>
        <p:spPr>
          <a:xfrm>
            <a:off x="2412360" y="2781720"/>
            <a:ext cx="1610280" cy="1597320"/>
          </a:xfrm>
          <a:prstGeom prst="rect">
            <a:avLst/>
          </a:prstGeom>
        </p:spPr>
        <p:txBody>
          <a:bodyPr lIns="0" rIns="0" tIns="0" bIns="0">
            <a:normAutofit/>
          </a:bodyPr>
          <a:p>
            <a:endParaRPr b="0" lang="en-IN" sz="1400" spc="-1" strike="noStrike">
              <a:solidFill>
                <a:srgbClr val="000000"/>
              </a:solidFill>
              <a:latin typeface="Arial"/>
            </a:endParaRPr>
          </a:p>
        </p:txBody>
      </p:sp>
      <p:sp>
        <p:nvSpPr>
          <p:cNvPr id="116" name="PlaceHolder 4"/>
          <p:cNvSpPr>
            <a:spLocks noGrp="1"/>
          </p:cNvSpPr>
          <p:nvPr>
            <p:ph type="body"/>
          </p:nvPr>
        </p:nvSpPr>
        <p:spPr>
          <a:xfrm>
            <a:off x="721080" y="3616200"/>
            <a:ext cx="1610280" cy="76176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17" name="PlaceHolder 1"/>
          <p:cNvSpPr>
            <a:spLocks noGrp="1"/>
          </p:cNvSpPr>
          <p:nvPr>
            <p:ph type="title"/>
          </p:nvPr>
        </p:nvSpPr>
        <p:spPr>
          <a:xfrm>
            <a:off x="730080" y="1318680"/>
            <a:ext cx="3300480" cy="138132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118" name="PlaceHolder 2"/>
          <p:cNvSpPr>
            <a:spLocks noGrp="1"/>
          </p:cNvSpPr>
          <p:nvPr>
            <p:ph type="body"/>
          </p:nvPr>
        </p:nvSpPr>
        <p:spPr>
          <a:xfrm>
            <a:off x="721080" y="2781720"/>
            <a:ext cx="1610280" cy="1597320"/>
          </a:xfrm>
          <a:prstGeom prst="rect">
            <a:avLst/>
          </a:prstGeom>
        </p:spPr>
        <p:txBody>
          <a:bodyPr lIns="0" rIns="0" tIns="0" bIns="0">
            <a:normAutofit/>
          </a:bodyPr>
          <a:p>
            <a:endParaRPr b="0" lang="en-IN" sz="1400" spc="-1" strike="noStrike">
              <a:solidFill>
                <a:srgbClr val="000000"/>
              </a:solidFill>
              <a:latin typeface="Arial"/>
            </a:endParaRPr>
          </a:p>
        </p:txBody>
      </p:sp>
      <p:sp>
        <p:nvSpPr>
          <p:cNvPr id="119" name="PlaceHolder 3"/>
          <p:cNvSpPr>
            <a:spLocks noGrp="1"/>
          </p:cNvSpPr>
          <p:nvPr>
            <p:ph type="body"/>
          </p:nvPr>
        </p:nvSpPr>
        <p:spPr>
          <a:xfrm>
            <a:off x="2412360" y="2781720"/>
            <a:ext cx="1610280" cy="761760"/>
          </a:xfrm>
          <a:prstGeom prst="rect">
            <a:avLst/>
          </a:prstGeom>
        </p:spPr>
        <p:txBody>
          <a:bodyPr lIns="0" rIns="0" tIns="0" bIns="0">
            <a:normAutofit/>
          </a:bodyPr>
          <a:p>
            <a:endParaRPr b="0" lang="en-IN" sz="1400" spc="-1" strike="noStrike">
              <a:solidFill>
                <a:srgbClr val="000000"/>
              </a:solidFill>
              <a:latin typeface="Arial"/>
            </a:endParaRPr>
          </a:p>
        </p:txBody>
      </p:sp>
      <p:sp>
        <p:nvSpPr>
          <p:cNvPr id="120" name="PlaceHolder 4"/>
          <p:cNvSpPr>
            <a:spLocks noGrp="1"/>
          </p:cNvSpPr>
          <p:nvPr>
            <p:ph type="body"/>
          </p:nvPr>
        </p:nvSpPr>
        <p:spPr>
          <a:xfrm>
            <a:off x="2412360" y="3616200"/>
            <a:ext cx="1610280" cy="76176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21" name="PlaceHolder 1"/>
          <p:cNvSpPr>
            <a:spLocks noGrp="1"/>
          </p:cNvSpPr>
          <p:nvPr>
            <p:ph type="title"/>
          </p:nvPr>
        </p:nvSpPr>
        <p:spPr>
          <a:xfrm>
            <a:off x="730080" y="1318680"/>
            <a:ext cx="3300480" cy="138132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122" name="PlaceHolder 2"/>
          <p:cNvSpPr>
            <a:spLocks noGrp="1"/>
          </p:cNvSpPr>
          <p:nvPr>
            <p:ph type="body"/>
          </p:nvPr>
        </p:nvSpPr>
        <p:spPr>
          <a:xfrm>
            <a:off x="721080" y="2781720"/>
            <a:ext cx="1610280" cy="761760"/>
          </a:xfrm>
          <a:prstGeom prst="rect">
            <a:avLst/>
          </a:prstGeom>
        </p:spPr>
        <p:txBody>
          <a:bodyPr lIns="0" rIns="0" tIns="0" bIns="0">
            <a:normAutofit/>
          </a:bodyPr>
          <a:p>
            <a:endParaRPr b="0" lang="en-IN" sz="1400" spc="-1" strike="noStrike">
              <a:solidFill>
                <a:srgbClr val="000000"/>
              </a:solidFill>
              <a:latin typeface="Arial"/>
            </a:endParaRPr>
          </a:p>
        </p:txBody>
      </p:sp>
      <p:sp>
        <p:nvSpPr>
          <p:cNvPr id="123" name="PlaceHolder 3"/>
          <p:cNvSpPr>
            <a:spLocks noGrp="1"/>
          </p:cNvSpPr>
          <p:nvPr>
            <p:ph type="body"/>
          </p:nvPr>
        </p:nvSpPr>
        <p:spPr>
          <a:xfrm>
            <a:off x="2412360" y="2781720"/>
            <a:ext cx="1610280" cy="761760"/>
          </a:xfrm>
          <a:prstGeom prst="rect">
            <a:avLst/>
          </a:prstGeom>
        </p:spPr>
        <p:txBody>
          <a:bodyPr lIns="0" rIns="0" tIns="0" bIns="0">
            <a:normAutofit/>
          </a:bodyPr>
          <a:p>
            <a:endParaRPr b="0" lang="en-IN" sz="1400" spc="-1" strike="noStrike">
              <a:solidFill>
                <a:srgbClr val="000000"/>
              </a:solidFill>
              <a:latin typeface="Arial"/>
            </a:endParaRPr>
          </a:p>
        </p:txBody>
      </p:sp>
      <p:sp>
        <p:nvSpPr>
          <p:cNvPr id="124" name="PlaceHolder 4"/>
          <p:cNvSpPr>
            <a:spLocks noGrp="1"/>
          </p:cNvSpPr>
          <p:nvPr>
            <p:ph type="body"/>
          </p:nvPr>
        </p:nvSpPr>
        <p:spPr>
          <a:xfrm>
            <a:off x="721080" y="3616200"/>
            <a:ext cx="3300480" cy="76176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25" name="PlaceHolder 1"/>
          <p:cNvSpPr>
            <a:spLocks noGrp="1"/>
          </p:cNvSpPr>
          <p:nvPr>
            <p:ph type="title"/>
          </p:nvPr>
        </p:nvSpPr>
        <p:spPr>
          <a:xfrm>
            <a:off x="730080" y="1318680"/>
            <a:ext cx="3300480" cy="138132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126" name="PlaceHolder 2"/>
          <p:cNvSpPr>
            <a:spLocks noGrp="1"/>
          </p:cNvSpPr>
          <p:nvPr>
            <p:ph type="body"/>
          </p:nvPr>
        </p:nvSpPr>
        <p:spPr>
          <a:xfrm>
            <a:off x="721080" y="2781720"/>
            <a:ext cx="3300480" cy="761760"/>
          </a:xfrm>
          <a:prstGeom prst="rect">
            <a:avLst/>
          </a:prstGeom>
        </p:spPr>
        <p:txBody>
          <a:bodyPr lIns="0" rIns="0" tIns="0" bIns="0">
            <a:normAutofit/>
          </a:bodyPr>
          <a:p>
            <a:endParaRPr b="0" lang="en-IN" sz="1400" spc="-1" strike="noStrike">
              <a:solidFill>
                <a:srgbClr val="000000"/>
              </a:solidFill>
              <a:latin typeface="Arial"/>
            </a:endParaRPr>
          </a:p>
        </p:txBody>
      </p:sp>
      <p:sp>
        <p:nvSpPr>
          <p:cNvPr id="127" name="PlaceHolder 3"/>
          <p:cNvSpPr>
            <a:spLocks noGrp="1"/>
          </p:cNvSpPr>
          <p:nvPr>
            <p:ph type="body"/>
          </p:nvPr>
        </p:nvSpPr>
        <p:spPr>
          <a:xfrm>
            <a:off x="721080" y="3616200"/>
            <a:ext cx="3300480" cy="76176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28" name="PlaceHolder 1"/>
          <p:cNvSpPr>
            <a:spLocks noGrp="1"/>
          </p:cNvSpPr>
          <p:nvPr>
            <p:ph type="title"/>
          </p:nvPr>
        </p:nvSpPr>
        <p:spPr>
          <a:xfrm>
            <a:off x="730080" y="1318680"/>
            <a:ext cx="3300480" cy="138132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129" name="PlaceHolder 2"/>
          <p:cNvSpPr>
            <a:spLocks noGrp="1"/>
          </p:cNvSpPr>
          <p:nvPr>
            <p:ph type="body"/>
          </p:nvPr>
        </p:nvSpPr>
        <p:spPr>
          <a:xfrm>
            <a:off x="721080" y="2781720"/>
            <a:ext cx="1610280" cy="761760"/>
          </a:xfrm>
          <a:prstGeom prst="rect">
            <a:avLst/>
          </a:prstGeom>
        </p:spPr>
        <p:txBody>
          <a:bodyPr lIns="0" rIns="0" tIns="0" bIns="0">
            <a:normAutofit/>
          </a:bodyPr>
          <a:p>
            <a:endParaRPr b="0" lang="en-IN" sz="1400" spc="-1" strike="noStrike">
              <a:solidFill>
                <a:srgbClr val="000000"/>
              </a:solidFill>
              <a:latin typeface="Arial"/>
            </a:endParaRPr>
          </a:p>
        </p:txBody>
      </p:sp>
      <p:sp>
        <p:nvSpPr>
          <p:cNvPr id="130" name="PlaceHolder 3"/>
          <p:cNvSpPr>
            <a:spLocks noGrp="1"/>
          </p:cNvSpPr>
          <p:nvPr>
            <p:ph type="body"/>
          </p:nvPr>
        </p:nvSpPr>
        <p:spPr>
          <a:xfrm>
            <a:off x="2412360" y="2781720"/>
            <a:ext cx="1610280" cy="761760"/>
          </a:xfrm>
          <a:prstGeom prst="rect">
            <a:avLst/>
          </a:prstGeom>
        </p:spPr>
        <p:txBody>
          <a:bodyPr lIns="0" rIns="0" tIns="0" bIns="0">
            <a:normAutofit/>
          </a:bodyPr>
          <a:p>
            <a:endParaRPr b="0" lang="en-IN" sz="1400" spc="-1" strike="noStrike">
              <a:solidFill>
                <a:srgbClr val="000000"/>
              </a:solidFill>
              <a:latin typeface="Arial"/>
            </a:endParaRPr>
          </a:p>
        </p:txBody>
      </p:sp>
      <p:sp>
        <p:nvSpPr>
          <p:cNvPr id="131" name="PlaceHolder 4"/>
          <p:cNvSpPr>
            <a:spLocks noGrp="1"/>
          </p:cNvSpPr>
          <p:nvPr>
            <p:ph type="body"/>
          </p:nvPr>
        </p:nvSpPr>
        <p:spPr>
          <a:xfrm>
            <a:off x="721080" y="3616200"/>
            <a:ext cx="1610280" cy="761760"/>
          </a:xfrm>
          <a:prstGeom prst="rect">
            <a:avLst/>
          </a:prstGeom>
        </p:spPr>
        <p:txBody>
          <a:bodyPr lIns="0" rIns="0" tIns="0" bIns="0">
            <a:normAutofit/>
          </a:bodyPr>
          <a:p>
            <a:endParaRPr b="0" lang="en-IN" sz="1400" spc="-1" strike="noStrike">
              <a:solidFill>
                <a:srgbClr val="000000"/>
              </a:solidFill>
              <a:latin typeface="Arial"/>
            </a:endParaRPr>
          </a:p>
        </p:txBody>
      </p:sp>
      <p:sp>
        <p:nvSpPr>
          <p:cNvPr id="132" name="PlaceHolder 5"/>
          <p:cNvSpPr>
            <a:spLocks noGrp="1"/>
          </p:cNvSpPr>
          <p:nvPr>
            <p:ph type="body"/>
          </p:nvPr>
        </p:nvSpPr>
        <p:spPr>
          <a:xfrm>
            <a:off x="2412360" y="3616200"/>
            <a:ext cx="1610280" cy="76176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33" name="PlaceHolder 1"/>
          <p:cNvSpPr>
            <a:spLocks noGrp="1"/>
          </p:cNvSpPr>
          <p:nvPr>
            <p:ph type="title"/>
          </p:nvPr>
        </p:nvSpPr>
        <p:spPr>
          <a:xfrm>
            <a:off x="730080" y="1318680"/>
            <a:ext cx="3300480" cy="138132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134" name="PlaceHolder 2"/>
          <p:cNvSpPr>
            <a:spLocks noGrp="1"/>
          </p:cNvSpPr>
          <p:nvPr>
            <p:ph type="body"/>
          </p:nvPr>
        </p:nvSpPr>
        <p:spPr>
          <a:xfrm>
            <a:off x="721080" y="2781720"/>
            <a:ext cx="1062360" cy="761760"/>
          </a:xfrm>
          <a:prstGeom prst="rect">
            <a:avLst/>
          </a:prstGeom>
        </p:spPr>
        <p:txBody>
          <a:bodyPr lIns="0" rIns="0" tIns="0" bIns="0">
            <a:normAutofit/>
          </a:bodyPr>
          <a:p>
            <a:endParaRPr b="0" lang="en-IN" sz="1400" spc="-1" strike="noStrike">
              <a:solidFill>
                <a:srgbClr val="000000"/>
              </a:solidFill>
              <a:latin typeface="Arial"/>
            </a:endParaRPr>
          </a:p>
        </p:txBody>
      </p:sp>
      <p:sp>
        <p:nvSpPr>
          <p:cNvPr id="135" name="PlaceHolder 3"/>
          <p:cNvSpPr>
            <a:spLocks noGrp="1"/>
          </p:cNvSpPr>
          <p:nvPr>
            <p:ph type="body"/>
          </p:nvPr>
        </p:nvSpPr>
        <p:spPr>
          <a:xfrm>
            <a:off x="1837080" y="2781720"/>
            <a:ext cx="1062360" cy="761760"/>
          </a:xfrm>
          <a:prstGeom prst="rect">
            <a:avLst/>
          </a:prstGeom>
        </p:spPr>
        <p:txBody>
          <a:bodyPr lIns="0" rIns="0" tIns="0" bIns="0">
            <a:normAutofit/>
          </a:bodyPr>
          <a:p>
            <a:endParaRPr b="0" lang="en-IN" sz="1400" spc="-1" strike="noStrike">
              <a:solidFill>
                <a:srgbClr val="000000"/>
              </a:solidFill>
              <a:latin typeface="Arial"/>
            </a:endParaRPr>
          </a:p>
        </p:txBody>
      </p:sp>
      <p:sp>
        <p:nvSpPr>
          <p:cNvPr id="136" name="PlaceHolder 4"/>
          <p:cNvSpPr>
            <a:spLocks noGrp="1"/>
          </p:cNvSpPr>
          <p:nvPr>
            <p:ph type="body"/>
          </p:nvPr>
        </p:nvSpPr>
        <p:spPr>
          <a:xfrm>
            <a:off x="2952720" y="2781720"/>
            <a:ext cx="1062360" cy="761760"/>
          </a:xfrm>
          <a:prstGeom prst="rect">
            <a:avLst/>
          </a:prstGeom>
        </p:spPr>
        <p:txBody>
          <a:bodyPr lIns="0" rIns="0" tIns="0" bIns="0">
            <a:normAutofit/>
          </a:bodyPr>
          <a:p>
            <a:endParaRPr b="0" lang="en-IN" sz="1400" spc="-1" strike="noStrike">
              <a:solidFill>
                <a:srgbClr val="000000"/>
              </a:solidFill>
              <a:latin typeface="Arial"/>
            </a:endParaRPr>
          </a:p>
        </p:txBody>
      </p:sp>
      <p:sp>
        <p:nvSpPr>
          <p:cNvPr id="137" name="PlaceHolder 5"/>
          <p:cNvSpPr>
            <a:spLocks noGrp="1"/>
          </p:cNvSpPr>
          <p:nvPr>
            <p:ph type="body"/>
          </p:nvPr>
        </p:nvSpPr>
        <p:spPr>
          <a:xfrm>
            <a:off x="721080" y="3616200"/>
            <a:ext cx="1062360" cy="761760"/>
          </a:xfrm>
          <a:prstGeom prst="rect">
            <a:avLst/>
          </a:prstGeom>
        </p:spPr>
        <p:txBody>
          <a:bodyPr lIns="0" rIns="0" tIns="0" bIns="0">
            <a:normAutofit/>
          </a:bodyPr>
          <a:p>
            <a:endParaRPr b="0" lang="en-IN" sz="1400" spc="-1" strike="noStrike">
              <a:solidFill>
                <a:srgbClr val="000000"/>
              </a:solidFill>
              <a:latin typeface="Arial"/>
            </a:endParaRPr>
          </a:p>
        </p:txBody>
      </p:sp>
      <p:sp>
        <p:nvSpPr>
          <p:cNvPr id="138" name="PlaceHolder 6"/>
          <p:cNvSpPr>
            <a:spLocks noGrp="1"/>
          </p:cNvSpPr>
          <p:nvPr>
            <p:ph type="body"/>
          </p:nvPr>
        </p:nvSpPr>
        <p:spPr>
          <a:xfrm>
            <a:off x="1837080" y="3616200"/>
            <a:ext cx="1062360" cy="761760"/>
          </a:xfrm>
          <a:prstGeom prst="rect">
            <a:avLst/>
          </a:prstGeom>
        </p:spPr>
        <p:txBody>
          <a:bodyPr lIns="0" rIns="0" tIns="0" bIns="0">
            <a:normAutofit/>
          </a:bodyPr>
          <a:p>
            <a:endParaRPr b="0" lang="en-IN" sz="1400" spc="-1" strike="noStrike">
              <a:solidFill>
                <a:srgbClr val="000000"/>
              </a:solidFill>
              <a:latin typeface="Arial"/>
            </a:endParaRPr>
          </a:p>
        </p:txBody>
      </p:sp>
      <p:sp>
        <p:nvSpPr>
          <p:cNvPr id="139" name="PlaceHolder 7"/>
          <p:cNvSpPr>
            <a:spLocks noGrp="1"/>
          </p:cNvSpPr>
          <p:nvPr>
            <p:ph type="body"/>
          </p:nvPr>
        </p:nvSpPr>
        <p:spPr>
          <a:xfrm>
            <a:off x="2952720" y="3616200"/>
            <a:ext cx="1062360" cy="76176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51" name="PlaceHolder 1"/>
          <p:cNvSpPr>
            <a:spLocks noGrp="1"/>
          </p:cNvSpPr>
          <p:nvPr>
            <p:ph type="title"/>
          </p:nvPr>
        </p:nvSpPr>
        <p:spPr>
          <a:xfrm>
            <a:off x="730080" y="1318680"/>
            <a:ext cx="3300480" cy="138132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152" name="PlaceHolder 2"/>
          <p:cNvSpPr>
            <a:spLocks noGrp="1"/>
          </p:cNvSpPr>
          <p:nvPr>
            <p:ph type="subTitle"/>
          </p:nvPr>
        </p:nvSpPr>
        <p:spPr>
          <a:xfrm>
            <a:off x="721080" y="2781720"/>
            <a:ext cx="3300480" cy="159732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53" name="PlaceHolder 1"/>
          <p:cNvSpPr>
            <a:spLocks noGrp="1"/>
          </p:cNvSpPr>
          <p:nvPr>
            <p:ph type="title"/>
          </p:nvPr>
        </p:nvSpPr>
        <p:spPr>
          <a:xfrm>
            <a:off x="730080" y="1318680"/>
            <a:ext cx="3300480" cy="138132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154" name="PlaceHolder 2"/>
          <p:cNvSpPr>
            <a:spLocks noGrp="1"/>
          </p:cNvSpPr>
          <p:nvPr>
            <p:ph type="body"/>
          </p:nvPr>
        </p:nvSpPr>
        <p:spPr>
          <a:xfrm>
            <a:off x="721080" y="2781720"/>
            <a:ext cx="3300480" cy="159732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730080" y="1318680"/>
            <a:ext cx="3300480" cy="138132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16" name="PlaceHolder 2"/>
          <p:cNvSpPr>
            <a:spLocks noGrp="1"/>
          </p:cNvSpPr>
          <p:nvPr>
            <p:ph type="body"/>
          </p:nvPr>
        </p:nvSpPr>
        <p:spPr>
          <a:xfrm>
            <a:off x="721080" y="2781720"/>
            <a:ext cx="1610280" cy="1597320"/>
          </a:xfrm>
          <a:prstGeom prst="rect">
            <a:avLst/>
          </a:prstGeom>
        </p:spPr>
        <p:txBody>
          <a:bodyPr lIns="0" rIns="0" tIns="0" bIns="0">
            <a:normAutofit/>
          </a:bodyPr>
          <a:p>
            <a:endParaRPr b="0" lang="en-IN" sz="1400" spc="-1" strike="noStrike">
              <a:solidFill>
                <a:srgbClr val="000000"/>
              </a:solidFill>
              <a:latin typeface="Arial"/>
            </a:endParaRPr>
          </a:p>
        </p:txBody>
      </p:sp>
      <p:sp>
        <p:nvSpPr>
          <p:cNvPr id="17" name="PlaceHolder 3"/>
          <p:cNvSpPr>
            <a:spLocks noGrp="1"/>
          </p:cNvSpPr>
          <p:nvPr>
            <p:ph type="body"/>
          </p:nvPr>
        </p:nvSpPr>
        <p:spPr>
          <a:xfrm>
            <a:off x="2412360" y="2781720"/>
            <a:ext cx="1610280" cy="159732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55" name="PlaceHolder 1"/>
          <p:cNvSpPr>
            <a:spLocks noGrp="1"/>
          </p:cNvSpPr>
          <p:nvPr>
            <p:ph type="title"/>
          </p:nvPr>
        </p:nvSpPr>
        <p:spPr>
          <a:xfrm>
            <a:off x="730080" y="1318680"/>
            <a:ext cx="3300480" cy="138132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156" name="PlaceHolder 2"/>
          <p:cNvSpPr>
            <a:spLocks noGrp="1"/>
          </p:cNvSpPr>
          <p:nvPr>
            <p:ph type="body"/>
          </p:nvPr>
        </p:nvSpPr>
        <p:spPr>
          <a:xfrm>
            <a:off x="721080" y="2781720"/>
            <a:ext cx="1610280" cy="1597320"/>
          </a:xfrm>
          <a:prstGeom prst="rect">
            <a:avLst/>
          </a:prstGeom>
        </p:spPr>
        <p:txBody>
          <a:bodyPr lIns="0" rIns="0" tIns="0" bIns="0">
            <a:normAutofit/>
          </a:bodyPr>
          <a:p>
            <a:endParaRPr b="0" lang="en-IN" sz="1400" spc="-1" strike="noStrike">
              <a:solidFill>
                <a:srgbClr val="000000"/>
              </a:solidFill>
              <a:latin typeface="Arial"/>
            </a:endParaRPr>
          </a:p>
        </p:txBody>
      </p:sp>
      <p:sp>
        <p:nvSpPr>
          <p:cNvPr id="157" name="PlaceHolder 3"/>
          <p:cNvSpPr>
            <a:spLocks noGrp="1"/>
          </p:cNvSpPr>
          <p:nvPr>
            <p:ph type="body"/>
          </p:nvPr>
        </p:nvSpPr>
        <p:spPr>
          <a:xfrm>
            <a:off x="2412360" y="2781720"/>
            <a:ext cx="1610280" cy="159732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58" name="PlaceHolder 1"/>
          <p:cNvSpPr>
            <a:spLocks noGrp="1"/>
          </p:cNvSpPr>
          <p:nvPr>
            <p:ph type="title"/>
          </p:nvPr>
        </p:nvSpPr>
        <p:spPr>
          <a:xfrm>
            <a:off x="730080" y="1318680"/>
            <a:ext cx="3300480" cy="1381320"/>
          </a:xfrm>
          <a:prstGeom prst="rect">
            <a:avLst/>
          </a:prstGeom>
        </p:spPr>
        <p:txBody>
          <a:bodyPr lIns="0" rIns="0" tIns="0" bIns="0" anchor="ctr">
            <a:noAutofit/>
          </a:bodyPr>
          <a:p>
            <a:endParaRPr b="0" lang="en-IN" sz="1400" spc="-1" strike="noStrike">
              <a:solidFill>
                <a:srgbClr val="000000"/>
              </a:solidFill>
              <a:latin typeface="Arial"/>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59" name="PlaceHolder 1"/>
          <p:cNvSpPr>
            <a:spLocks noGrp="1"/>
          </p:cNvSpPr>
          <p:nvPr>
            <p:ph type="subTitle"/>
          </p:nvPr>
        </p:nvSpPr>
        <p:spPr>
          <a:xfrm>
            <a:off x="730080" y="1318680"/>
            <a:ext cx="3300480" cy="640440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60" name="PlaceHolder 1"/>
          <p:cNvSpPr>
            <a:spLocks noGrp="1"/>
          </p:cNvSpPr>
          <p:nvPr>
            <p:ph type="title"/>
          </p:nvPr>
        </p:nvSpPr>
        <p:spPr>
          <a:xfrm>
            <a:off x="730080" y="1318680"/>
            <a:ext cx="3300480" cy="138132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161" name="PlaceHolder 2"/>
          <p:cNvSpPr>
            <a:spLocks noGrp="1"/>
          </p:cNvSpPr>
          <p:nvPr>
            <p:ph type="body"/>
          </p:nvPr>
        </p:nvSpPr>
        <p:spPr>
          <a:xfrm>
            <a:off x="721080" y="2781720"/>
            <a:ext cx="1610280" cy="761760"/>
          </a:xfrm>
          <a:prstGeom prst="rect">
            <a:avLst/>
          </a:prstGeom>
        </p:spPr>
        <p:txBody>
          <a:bodyPr lIns="0" rIns="0" tIns="0" bIns="0">
            <a:normAutofit/>
          </a:bodyPr>
          <a:p>
            <a:endParaRPr b="0" lang="en-IN" sz="1400" spc="-1" strike="noStrike">
              <a:solidFill>
                <a:srgbClr val="000000"/>
              </a:solidFill>
              <a:latin typeface="Arial"/>
            </a:endParaRPr>
          </a:p>
        </p:txBody>
      </p:sp>
      <p:sp>
        <p:nvSpPr>
          <p:cNvPr id="162" name="PlaceHolder 3"/>
          <p:cNvSpPr>
            <a:spLocks noGrp="1"/>
          </p:cNvSpPr>
          <p:nvPr>
            <p:ph type="body"/>
          </p:nvPr>
        </p:nvSpPr>
        <p:spPr>
          <a:xfrm>
            <a:off x="2412360" y="2781720"/>
            <a:ext cx="1610280" cy="1597320"/>
          </a:xfrm>
          <a:prstGeom prst="rect">
            <a:avLst/>
          </a:prstGeom>
        </p:spPr>
        <p:txBody>
          <a:bodyPr lIns="0" rIns="0" tIns="0" bIns="0">
            <a:normAutofit/>
          </a:bodyPr>
          <a:p>
            <a:endParaRPr b="0" lang="en-IN" sz="1400" spc="-1" strike="noStrike">
              <a:solidFill>
                <a:srgbClr val="000000"/>
              </a:solidFill>
              <a:latin typeface="Arial"/>
            </a:endParaRPr>
          </a:p>
        </p:txBody>
      </p:sp>
      <p:sp>
        <p:nvSpPr>
          <p:cNvPr id="163" name="PlaceHolder 4"/>
          <p:cNvSpPr>
            <a:spLocks noGrp="1"/>
          </p:cNvSpPr>
          <p:nvPr>
            <p:ph type="body"/>
          </p:nvPr>
        </p:nvSpPr>
        <p:spPr>
          <a:xfrm>
            <a:off x="721080" y="3616200"/>
            <a:ext cx="1610280" cy="76176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64" name="PlaceHolder 1"/>
          <p:cNvSpPr>
            <a:spLocks noGrp="1"/>
          </p:cNvSpPr>
          <p:nvPr>
            <p:ph type="title"/>
          </p:nvPr>
        </p:nvSpPr>
        <p:spPr>
          <a:xfrm>
            <a:off x="730080" y="1318680"/>
            <a:ext cx="3300480" cy="138132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165" name="PlaceHolder 2"/>
          <p:cNvSpPr>
            <a:spLocks noGrp="1"/>
          </p:cNvSpPr>
          <p:nvPr>
            <p:ph type="body"/>
          </p:nvPr>
        </p:nvSpPr>
        <p:spPr>
          <a:xfrm>
            <a:off x="721080" y="2781720"/>
            <a:ext cx="1610280" cy="1597320"/>
          </a:xfrm>
          <a:prstGeom prst="rect">
            <a:avLst/>
          </a:prstGeom>
        </p:spPr>
        <p:txBody>
          <a:bodyPr lIns="0" rIns="0" tIns="0" bIns="0">
            <a:normAutofit/>
          </a:bodyPr>
          <a:p>
            <a:endParaRPr b="0" lang="en-IN" sz="1400" spc="-1" strike="noStrike">
              <a:solidFill>
                <a:srgbClr val="000000"/>
              </a:solidFill>
              <a:latin typeface="Arial"/>
            </a:endParaRPr>
          </a:p>
        </p:txBody>
      </p:sp>
      <p:sp>
        <p:nvSpPr>
          <p:cNvPr id="166" name="PlaceHolder 3"/>
          <p:cNvSpPr>
            <a:spLocks noGrp="1"/>
          </p:cNvSpPr>
          <p:nvPr>
            <p:ph type="body"/>
          </p:nvPr>
        </p:nvSpPr>
        <p:spPr>
          <a:xfrm>
            <a:off x="2412360" y="2781720"/>
            <a:ext cx="1610280" cy="761760"/>
          </a:xfrm>
          <a:prstGeom prst="rect">
            <a:avLst/>
          </a:prstGeom>
        </p:spPr>
        <p:txBody>
          <a:bodyPr lIns="0" rIns="0" tIns="0" bIns="0">
            <a:normAutofit/>
          </a:bodyPr>
          <a:p>
            <a:endParaRPr b="0" lang="en-IN" sz="1400" spc="-1" strike="noStrike">
              <a:solidFill>
                <a:srgbClr val="000000"/>
              </a:solidFill>
              <a:latin typeface="Arial"/>
            </a:endParaRPr>
          </a:p>
        </p:txBody>
      </p:sp>
      <p:sp>
        <p:nvSpPr>
          <p:cNvPr id="167" name="PlaceHolder 4"/>
          <p:cNvSpPr>
            <a:spLocks noGrp="1"/>
          </p:cNvSpPr>
          <p:nvPr>
            <p:ph type="body"/>
          </p:nvPr>
        </p:nvSpPr>
        <p:spPr>
          <a:xfrm>
            <a:off x="2412360" y="3616200"/>
            <a:ext cx="1610280" cy="76176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68" name="PlaceHolder 1"/>
          <p:cNvSpPr>
            <a:spLocks noGrp="1"/>
          </p:cNvSpPr>
          <p:nvPr>
            <p:ph type="title"/>
          </p:nvPr>
        </p:nvSpPr>
        <p:spPr>
          <a:xfrm>
            <a:off x="730080" y="1318680"/>
            <a:ext cx="3300480" cy="138132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169" name="PlaceHolder 2"/>
          <p:cNvSpPr>
            <a:spLocks noGrp="1"/>
          </p:cNvSpPr>
          <p:nvPr>
            <p:ph type="body"/>
          </p:nvPr>
        </p:nvSpPr>
        <p:spPr>
          <a:xfrm>
            <a:off x="721080" y="2781720"/>
            <a:ext cx="1610280" cy="761760"/>
          </a:xfrm>
          <a:prstGeom prst="rect">
            <a:avLst/>
          </a:prstGeom>
        </p:spPr>
        <p:txBody>
          <a:bodyPr lIns="0" rIns="0" tIns="0" bIns="0">
            <a:normAutofit/>
          </a:bodyPr>
          <a:p>
            <a:endParaRPr b="0" lang="en-IN" sz="1400" spc="-1" strike="noStrike">
              <a:solidFill>
                <a:srgbClr val="000000"/>
              </a:solidFill>
              <a:latin typeface="Arial"/>
            </a:endParaRPr>
          </a:p>
        </p:txBody>
      </p:sp>
      <p:sp>
        <p:nvSpPr>
          <p:cNvPr id="170" name="PlaceHolder 3"/>
          <p:cNvSpPr>
            <a:spLocks noGrp="1"/>
          </p:cNvSpPr>
          <p:nvPr>
            <p:ph type="body"/>
          </p:nvPr>
        </p:nvSpPr>
        <p:spPr>
          <a:xfrm>
            <a:off x="2412360" y="2781720"/>
            <a:ext cx="1610280" cy="761760"/>
          </a:xfrm>
          <a:prstGeom prst="rect">
            <a:avLst/>
          </a:prstGeom>
        </p:spPr>
        <p:txBody>
          <a:bodyPr lIns="0" rIns="0" tIns="0" bIns="0">
            <a:normAutofit/>
          </a:bodyPr>
          <a:p>
            <a:endParaRPr b="0" lang="en-IN" sz="1400" spc="-1" strike="noStrike">
              <a:solidFill>
                <a:srgbClr val="000000"/>
              </a:solidFill>
              <a:latin typeface="Arial"/>
            </a:endParaRPr>
          </a:p>
        </p:txBody>
      </p:sp>
      <p:sp>
        <p:nvSpPr>
          <p:cNvPr id="171" name="PlaceHolder 4"/>
          <p:cNvSpPr>
            <a:spLocks noGrp="1"/>
          </p:cNvSpPr>
          <p:nvPr>
            <p:ph type="body"/>
          </p:nvPr>
        </p:nvSpPr>
        <p:spPr>
          <a:xfrm>
            <a:off x="721080" y="3616200"/>
            <a:ext cx="3300480" cy="76176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72" name="PlaceHolder 1"/>
          <p:cNvSpPr>
            <a:spLocks noGrp="1"/>
          </p:cNvSpPr>
          <p:nvPr>
            <p:ph type="title"/>
          </p:nvPr>
        </p:nvSpPr>
        <p:spPr>
          <a:xfrm>
            <a:off x="730080" y="1318680"/>
            <a:ext cx="3300480" cy="138132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173" name="PlaceHolder 2"/>
          <p:cNvSpPr>
            <a:spLocks noGrp="1"/>
          </p:cNvSpPr>
          <p:nvPr>
            <p:ph type="body"/>
          </p:nvPr>
        </p:nvSpPr>
        <p:spPr>
          <a:xfrm>
            <a:off x="721080" y="2781720"/>
            <a:ext cx="3300480" cy="761760"/>
          </a:xfrm>
          <a:prstGeom prst="rect">
            <a:avLst/>
          </a:prstGeom>
        </p:spPr>
        <p:txBody>
          <a:bodyPr lIns="0" rIns="0" tIns="0" bIns="0">
            <a:normAutofit/>
          </a:bodyPr>
          <a:p>
            <a:endParaRPr b="0" lang="en-IN" sz="1400" spc="-1" strike="noStrike">
              <a:solidFill>
                <a:srgbClr val="000000"/>
              </a:solidFill>
              <a:latin typeface="Arial"/>
            </a:endParaRPr>
          </a:p>
        </p:txBody>
      </p:sp>
      <p:sp>
        <p:nvSpPr>
          <p:cNvPr id="174" name="PlaceHolder 3"/>
          <p:cNvSpPr>
            <a:spLocks noGrp="1"/>
          </p:cNvSpPr>
          <p:nvPr>
            <p:ph type="body"/>
          </p:nvPr>
        </p:nvSpPr>
        <p:spPr>
          <a:xfrm>
            <a:off x="721080" y="3616200"/>
            <a:ext cx="3300480" cy="76176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75" name="PlaceHolder 1"/>
          <p:cNvSpPr>
            <a:spLocks noGrp="1"/>
          </p:cNvSpPr>
          <p:nvPr>
            <p:ph type="title"/>
          </p:nvPr>
        </p:nvSpPr>
        <p:spPr>
          <a:xfrm>
            <a:off x="730080" y="1318680"/>
            <a:ext cx="3300480" cy="138132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176" name="PlaceHolder 2"/>
          <p:cNvSpPr>
            <a:spLocks noGrp="1"/>
          </p:cNvSpPr>
          <p:nvPr>
            <p:ph type="body"/>
          </p:nvPr>
        </p:nvSpPr>
        <p:spPr>
          <a:xfrm>
            <a:off x="721080" y="2781720"/>
            <a:ext cx="1610280" cy="761760"/>
          </a:xfrm>
          <a:prstGeom prst="rect">
            <a:avLst/>
          </a:prstGeom>
        </p:spPr>
        <p:txBody>
          <a:bodyPr lIns="0" rIns="0" tIns="0" bIns="0">
            <a:normAutofit/>
          </a:bodyPr>
          <a:p>
            <a:endParaRPr b="0" lang="en-IN" sz="1400" spc="-1" strike="noStrike">
              <a:solidFill>
                <a:srgbClr val="000000"/>
              </a:solidFill>
              <a:latin typeface="Arial"/>
            </a:endParaRPr>
          </a:p>
        </p:txBody>
      </p:sp>
      <p:sp>
        <p:nvSpPr>
          <p:cNvPr id="177" name="PlaceHolder 3"/>
          <p:cNvSpPr>
            <a:spLocks noGrp="1"/>
          </p:cNvSpPr>
          <p:nvPr>
            <p:ph type="body"/>
          </p:nvPr>
        </p:nvSpPr>
        <p:spPr>
          <a:xfrm>
            <a:off x="2412360" y="2781720"/>
            <a:ext cx="1610280" cy="761760"/>
          </a:xfrm>
          <a:prstGeom prst="rect">
            <a:avLst/>
          </a:prstGeom>
        </p:spPr>
        <p:txBody>
          <a:bodyPr lIns="0" rIns="0" tIns="0" bIns="0">
            <a:normAutofit/>
          </a:bodyPr>
          <a:p>
            <a:endParaRPr b="0" lang="en-IN" sz="1400" spc="-1" strike="noStrike">
              <a:solidFill>
                <a:srgbClr val="000000"/>
              </a:solidFill>
              <a:latin typeface="Arial"/>
            </a:endParaRPr>
          </a:p>
        </p:txBody>
      </p:sp>
      <p:sp>
        <p:nvSpPr>
          <p:cNvPr id="178" name="PlaceHolder 4"/>
          <p:cNvSpPr>
            <a:spLocks noGrp="1"/>
          </p:cNvSpPr>
          <p:nvPr>
            <p:ph type="body"/>
          </p:nvPr>
        </p:nvSpPr>
        <p:spPr>
          <a:xfrm>
            <a:off x="721080" y="3616200"/>
            <a:ext cx="1610280" cy="761760"/>
          </a:xfrm>
          <a:prstGeom prst="rect">
            <a:avLst/>
          </a:prstGeom>
        </p:spPr>
        <p:txBody>
          <a:bodyPr lIns="0" rIns="0" tIns="0" bIns="0">
            <a:normAutofit/>
          </a:bodyPr>
          <a:p>
            <a:endParaRPr b="0" lang="en-IN" sz="1400" spc="-1" strike="noStrike">
              <a:solidFill>
                <a:srgbClr val="000000"/>
              </a:solidFill>
              <a:latin typeface="Arial"/>
            </a:endParaRPr>
          </a:p>
        </p:txBody>
      </p:sp>
      <p:sp>
        <p:nvSpPr>
          <p:cNvPr id="179" name="PlaceHolder 5"/>
          <p:cNvSpPr>
            <a:spLocks noGrp="1"/>
          </p:cNvSpPr>
          <p:nvPr>
            <p:ph type="body"/>
          </p:nvPr>
        </p:nvSpPr>
        <p:spPr>
          <a:xfrm>
            <a:off x="2412360" y="3616200"/>
            <a:ext cx="1610280" cy="76176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80" name="PlaceHolder 1"/>
          <p:cNvSpPr>
            <a:spLocks noGrp="1"/>
          </p:cNvSpPr>
          <p:nvPr>
            <p:ph type="title"/>
          </p:nvPr>
        </p:nvSpPr>
        <p:spPr>
          <a:xfrm>
            <a:off x="730080" y="1318680"/>
            <a:ext cx="3300480" cy="138132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181" name="PlaceHolder 2"/>
          <p:cNvSpPr>
            <a:spLocks noGrp="1"/>
          </p:cNvSpPr>
          <p:nvPr>
            <p:ph type="body"/>
          </p:nvPr>
        </p:nvSpPr>
        <p:spPr>
          <a:xfrm>
            <a:off x="721080" y="2781720"/>
            <a:ext cx="1062360" cy="761760"/>
          </a:xfrm>
          <a:prstGeom prst="rect">
            <a:avLst/>
          </a:prstGeom>
        </p:spPr>
        <p:txBody>
          <a:bodyPr lIns="0" rIns="0" tIns="0" bIns="0">
            <a:normAutofit/>
          </a:bodyPr>
          <a:p>
            <a:endParaRPr b="0" lang="en-IN" sz="1400" spc="-1" strike="noStrike">
              <a:solidFill>
                <a:srgbClr val="000000"/>
              </a:solidFill>
              <a:latin typeface="Arial"/>
            </a:endParaRPr>
          </a:p>
        </p:txBody>
      </p:sp>
      <p:sp>
        <p:nvSpPr>
          <p:cNvPr id="182" name="PlaceHolder 3"/>
          <p:cNvSpPr>
            <a:spLocks noGrp="1"/>
          </p:cNvSpPr>
          <p:nvPr>
            <p:ph type="body"/>
          </p:nvPr>
        </p:nvSpPr>
        <p:spPr>
          <a:xfrm>
            <a:off x="1837080" y="2781720"/>
            <a:ext cx="1062360" cy="761760"/>
          </a:xfrm>
          <a:prstGeom prst="rect">
            <a:avLst/>
          </a:prstGeom>
        </p:spPr>
        <p:txBody>
          <a:bodyPr lIns="0" rIns="0" tIns="0" bIns="0">
            <a:normAutofit/>
          </a:bodyPr>
          <a:p>
            <a:endParaRPr b="0" lang="en-IN" sz="1400" spc="-1" strike="noStrike">
              <a:solidFill>
                <a:srgbClr val="000000"/>
              </a:solidFill>
              <a:latin typeface="Arial"/>
            </a:endParaRPr>
          </a:p>
        </p:txBody>
      </p:sp>
      <p:sp>
        <p:nvSpPr>
          <p:cNvPr id="183" name="PlaceHolder 4"/>
          <p:cNvSpPr>
            <a:spLocks noGrp="1"/>
          </p:cNvSpPr>
          <p:nvPr>
            <p:ph type="body"/>
          </p:nvPr>
        </p:nvSpPr>
        <p:spPr>
          <a:xfrm>
            <a:off x="2952720" y="2781720"/>
            <a:ext cx="1062360" cy="761760"/>
          </a:xfrm>
          <a:prstGeom prst="rect">
            <a:avLst/>
          </a:prstGeom>
        </p:spPr>
        <p:txBody>
          <a:bodyPr lIns="0" rIns="0" tIns="0" bIns="0">
            <a:normAutofit/>
          </a:bodyPr>
          <a:p>
            <a:endParaRPr b="0" lang="en-IN" sz="1400" spc="-1" strike="noStrike">
              <a:solidFill>
                <a:srgbClr val="000000"/>
              </a:solidFill>
              <a:latin typeface="Arial"/>
            </a:endParaRPr>
          </a:p>
        </p:txBody>
      </p:sp>
      <p:sp>
        <p:nvSpPr>
          <p:cNvPr id="184" name="PlaceHolder 5"/>
          <p:cNvSpPr>
            <a:spLocks noGrp="1"/>
          </p:cNvSpPr>
          <p:nvPr>
            <p:ph type="body"/>
          </p:nvPr>
        </p:nvSpPr>
        <p:spPr>
          <a:xfrm>
            <a:off x="721080" y="3616200"/>
            <a:ext cx="1062360" cy="761760"/>
          </a:xfrm>
          <a:prstGeom prst="rect">
            <a:avLst/>
          </a:prstGeom>
        </p:spPr>
        <p:txBody>
          <a:bodyPr lIns="0" rIns="0" tIns="0" bIns="0">
            <a:normAutofit/>
          </a:bodyPr>
          <a:p>
            <a:endParaRPr b="0" lang="en-IN" sz="1400" spc="-1" strike="noStrike">
              <a:solidFill>
                <a:srgbClr val="000000"/>
              </a:solidFill>
              <a:latin typeface="Arial"/>
            </a:endParaRPr>
          </a:p>
        </p:txBody>
      </p:sp>
      <p:sp>
        <p:nvSpPr>
          <p:cNvPr id="185" name="PlaceHolder 6"/>
          <p:cNvSpPr>
            <a:spLocks noGrp="1"/>
          </p:cNvSpPr>
          <p:nvPr>
            <p:ph type="body"/>
          </p:nvPr>
        </p:nvSpPr>
        <p:spPr>
          <a:xfrm>
            <a:off x="1837080" y="3616200"/>
            <a:ext cx="1062360" cy="761760"/>
          </a:xfrm>
          <a:prstGeom prst="rect">
            <a:avLst/>
          </a:prstGeom>
        </p:spPr>
        <p:txBody>
          <a:bodyPr lIns="0" rIns="0" tIns="0" bIns="0">
            <a:normAutofit/>
          </a:bodyPr>
          <a:p>
            <a:endParaRPr b="0" lang="en-IN" sz="1400" spc="-1" strike="noStrike">
              <a:solidFill>
                <a:srgbClr val="000000"/>
              </a:solidFill>
              <a:latin typeface="Arial"/>
            </a:endParaRPr>
          </a:p>
        </p:txBody>
      </p:sp>
      <p:sp>
        <p:nvSpPr>
          <p:cNvPr id="186" name="PlaceHolder 7"/>
          <p:cNvSpPr>
            <a:spLocks noGrp="1"/>
          </p:cNvSpPr>
          <p:nvPr>
            <p:ph type="body"/>
          </p:nvPr>
        </p:nvSpPr>
        <p:spPr>
          <a:xfrm>
            <a:off x="2952720" y="3616200"/>
            <a:ext cx="1062360" cy="76176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8" name="PlaceHolder 1"/>
          <p:cNvSpPr>
            <a:spLocks noGrp="1"/>
          </p:cNvSpPr>
          <p:nvPr>
            <p:ph type="title"/>
          </p:nvPr>
        </p:nvSpPr>
        <p:spPr>
          <a:xfrm>
            <a:off x="730080" y="1318680"/>
            <a:ext cx="3300480" cy="1381320"/>
          </a:xfrm>
          <a:prstGeom prst="rect">
            <a:avLst/>
          </a:prstGeom>
        </p:spPr>
        <p:txBody>
          <a:bodyPr lIns="0" rIns="0" tIns="0" bIns="0" anchor="ctr">
            <a:noAutofit/>
          </a:bodyPr>
          <a:p>
            <a:endParaRPr b="0" lang="en-IN" sz="1400" spc="-1" strike="noStrike">
              <a:solidFill>
                <a:srgbClr val="000000"/>
              </a:solidFill>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9" name="PlaceHolder 1"/>
          <p:cNvSpPr>
            <a:spLocks noGrp="1"/>
          </p:cNvSpPr>
          <p:nvPr>
            <p:ph type="subTitle"/>
          </p:nvPr>
        </p:nvSpPr>
        <p:spPr>
          <a:xfrm>
            <a:off x="730080" y="1318680"/>
            <a:ext cx="3300480" cy="640440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0" name="PlaceHolder 1"/>
          <p:cNvSpPr>
            <a:spLocks noGrp="1"/>
          </p:cNvSpPr>
          <p:nvPr>
            <p:ph type="title"/>
          </p:nvPr>
        </p:nvSpPr>
        <p:spPr>
          <a:xfrm>
            <a:off x="730080" y="1318680"/>
            <a:ext cx="3300480" cy="138132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21" name="PlaceHolder 2"/>
          <p:cNvSpPr>
            <a:spLocks noGrp="1"/>
          </p:cNvSpPr>
          <p:nvPr>
            <p:ph type="body"/>
          </p:nvPr>
        </p:nvSpPr>
        <p:spPr>
          <a:xfrm>
            <a:off x="721080" y="2781720"/>
            <a:ext cx="1610280" cy="761760"/>
          </a:xfrm>
          <a:prstGeom prst="rect">
            <a:avLst/>
          </a:prstGeom>
        </p:spPr>
        <p:txBody>
          <a:bodyPr lIns="0" rIns="0" tIns="0" bIns="0">
            <a:normAutofit/>
          </a:bodyPr>
          <a:p>
            <a:endParaRPr b="0" lang="en-IN" sz="1400" spc="-1" strike="noStrike">
              <a:solidFill>
                <a:srgbClr val="000000"/>
              </a:solidFill>
              <a:latin typeface="Arial"/>
            </a:endParaRPr>
          </a:p>
        </p:txBody>
      </p:sp>
      <p:sp>
        <p:nvSpPr>
          <p:cNvPr id="22" name="PlaceHolder 3"/>
          <p:cNvSpPr>
            <a:spLocks noGrp="1"/>
          </p:cNvSpPr>
          <p:nvPr>
            <p:ph type="body"/>
          </p:nvPr>
        </p:nvSpPr>
        <p:spPr>
          <a:xfrm>
            <a:off x="2412360" y="2781720"/>
            <a:ext cx="1610280" cy="1597320"/>
          </a:xfrm>
          <a:prstGeom prst="rect">
            <a:avLst/>
          </a:prstGeom>
        </p:spPr>
        <p:txBody>
          <a:bodyPr lIns="0" rIns="0" tIns="0" bIns="0">
            <a:normAutofit/>
          </a:bodyPr>
          <a:p>
            <a:endParaRPr b="0" lang="en-IN" sz="1400" spc="-1" strike="noStrike">
              <a:solidFill>
                <a:srgbClr val="000000"/>
              </a:solidFill>
              <a:latin typeface="Arial"/>
            </a:endParaRPr>
          </a:p>
        </p:txBody>
      </p:sp>
      <p:sp>
        <p:nvSpPr>
          <p:cNvPr id="23" name="PlaceHolder 4"/>
          <p:cNvSpPr>
            <a:spLocks noGrp="1"/>
          </p:cNvSpPr>
          <p:nvPr>
            <p:ph type="body"/>
          </p:nvPr>
        </p:nvSpPr>
        <p:spPr>
          <a:xfrm>
            <a:off x="721080" y="3616200"/>
            <a:ext cx="1610280" cy="76176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4" name="PlaceHolder 1"/>
          <p:cNvSpPr>
            <a:spLocks noGrp="1"/>
          </p:cNvSpPr>
          <p:nvPr>
            <p:ph type="title"/>
          </p:nvPr>
        </p:nvSpPr>
        <p:spPr>
          <a:xfrm>
            <a:off x="730080" y="1318680"/>
            <a:ext cx="3300480" cy="138132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25" name="PlaceHolder 2"/>
          <p:cNvSpPr>
            <a:spLocks noGrp="1"/>
          </p:cNvSpPr>
          <p:nvPr>
            <p:ph type="body"/>
          </p:nvPr>
        </p:nvSpPr>
        <p:spPr>
          <a:xfrm>
            <a:off x="721080" y="2781720"/>
            <a:ext cx="1610280" cy="1597320"/>
          </a:xfrm>
          <a:prstGeom prst="rect">
            <a:avLst/>
          </a:prstGeom>
        </p:spPr>
        <p:txBody>
          <a:bodyPr lIns="0" rIns="0" tIns="0" bIns="0">
            <a:normAutofit/>
          </a:bodyPr>
          <a:p>
            <a:endParaRPr b="0" lang="en-IN" sz="1400" spc="-1" strike="noStrike">
              <a:solidFill>
                <a:srgbClr val="000000"/>
              </a:solidFill>
              <a:latin typeface="Arial"/>
            </a:endParaRPr>
          </a:p>
        </p:txBody>
      </p:sp>
      <p:sp>
        <p:nvSpPr>
          <p:cNvPr id="26" name="PlaceHolder 3"/>
          <p:cNvSpPr>
            <a:spLocks noGrp="1"/>
          </p:cNvSpPr>
          <p:nvPr>
            <p:ph type="body"/>
          </p:nvPr>
        </p:nvSpPr>
        <p:spPr>
          <a:xfrm>
            <a:off x="2412360" y="2781720"/>
            <a:ext cx="1610280" cy="761760"/>
          </a:xfrm>
          <a:prstGeom prst="rect">
            <a:avLst/>
          </a:prstGeom>
        </p:spPr>
        <p:txBody>
          <a:bodyPr lIns="0" rIns="0" tIns="0" bIns="0">
            <a:normAutofit/>
          </a:bodyPr>
          <a:p>
            <a:endParaRPr b="0" lang="en-IN" sz="1400" spc="-1" strike="noStrike">
              <a:solidFill>
                <a:srgbClr val="000000"/>
              </a:solidFill>
              <a:latin typeface="Arial"/>
            </a:endParaRPr>
          </a:p>
        </p:txBody>
      </p:sp>
      <p:sp>
        <p:nvSpPr>
          <p:cNvPr id="27" name="PlaceHolder 4"/>
          <p:cNvSpPr>
            <a:spLocks noGrp="1"/>
          </p:cNvSpPr>
          <p:nvPr>
            <p:ph type="body"/>
          </p:nvPr>
        </p:nvSpPr>
        <p:spPr>
          <a:xfrm>
            <a:off x="2412360" y="3616200"/>
            <a:ext cx="1610280" cy="76176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8" name="PlaceHolder 1"/>
          <p:cNvSpPr>
            <a:spLocks noGrp="1"/>
          </p:cNvSpPr>
          <p:nvPr>
            <p:ph type="title"/>
          </p:nvPr>
        </p:nvSpPr>
        <p:spPr>
          <a:xfrm>
            <a:off x="730080" y="1318680"/>
            <a:ext cx="3300480" cy="138132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29" name="PlaceHolder 2"/>
          <p:cNvSpPr>
            <a:spLocks noGrp="1"/>
          </p:cNvSpPr>
          <p:nvPr>
            <p:ph type="body"/>
          </p:nvPr>
        </p:nvSpPr>
        <p:spPr>
          <a:xfrm>
            <a:off x="721080" y="2781720"/>
            <a:ext cx="1610280" cy="761760"/>
          </a:xfrm>
          <a:prstGeom prst="rect">
            <a:avLst/>
          </a:prstGeom>
        </p:spPr>
        <p:txBody>
          <a:bodyPr lIns="0" rIns="0" tIns="0" bIns="0">
            <a:normAutofit/>
          </a:bodyPr>
          <a:p>
            <a:endParaRPr b="0" lang="en-IN" sz="1400" spc="-1" strike="noStrike">
              <a:solidFill>
                <a:srgbClr val="000000"/>
              </a:solidFill>
              <a:latin typeface="Arial"/>
            </a:endParaRPr>
          </a:p>
        </p:txBody>
      </p:sp>
      <p:sp>
        <p:nvSpPr>
          <p:cNvPr id="30" name="PlaceHolder 3"/>
          <p:cNvSpPr>
            <a:spLocks noGrp="1"/>
          </p:cNvSpPr>
          <p:nvPr>
            <p:ph type="body"/>
          </p:nvPr>
        </p:nvSpPr>
        <p:spPr>
          <a:xfrm>
            <a:off x="2412360" y="2781720"/>
            <a:ext cx="1610280" cy="761760"/>
          </a:xfrm>
          <a:prstGeom prst="rect">
            <a:avLst/>
          </a:prstGeom>
        </p:spPr>
        <p:txBody>
          <a:bodyPr lIns="0" rIns="0" tIns="0" bIns="0">
            <a:normAutofit/>
          </a:bodyPr>
          <a:p>
            <a:endParaRPr b="0" lang="en-IN" sz="1400" spc="-1" strike="noStrike">
              <a:solidFill>
                <a:srgbClr val="000000"/>
              </a:solidFill>
              <a:latin typeface="Arial"/>
            </a:endParaRPr>
          </a:p>
        </p:txBody>
      </p:sp>
      <p:sp>
        <p:nvSpPr>
          <p:cNvPr id="31" name="PlaceHolder 4"/>
          <p:cNvSpPr>
            <a:spLocks noGrp="1"/>
          </p:cNvSpPr>
          <p:nvPr>
            <p:ph type="body"/>
          </p:nvPr>
        </p:nvSpPr>
        <p:spPr>
          <a:xfrm>
            <a:off x="721080" y="3616200"/>
            <a:ext cx="3300480" cy="76176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jpe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slideLayout" Target="../slideLayouts/slideLayout47.xml"/><Relationship Id="rId13" Type="http://schemas.openxmlformats.org/officeDocument/2006/relationships/slideLayout" Target="../slideLayouts/slideLayout48.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e9edee"/>
        </a:solidFill>
      </p:bgPr>
    </p:bg>
    <p:spTree>
      <p:nvGrpSpPr>
        <p:cNvPr id="1" name=""/>
        <p:cNvGrpSpPr/>
        <p:nvPr/>
      </p:nvGrpSpPr>
      <p:grpSpPr>
        <a:xfrm>
          <a:off x="0" y="0"/>
          <a:ext cx="0" cy="0"/>
          <a:chOff x="0" y="0"/>
          <a:chExt cx="0" cy="0"/>
        </a:xfrm>
      </p:grpSpPr>
      <p:pic>
        <p:nvPicPr>
          <p:cNvPr id="0" name="Google Shape;10;p2" descr="shutterstock_429987889_edited.jpg"/>
          <p:cNvPicPr/>
          <p:nvPr/>
        </p:nvPicPr>
        <p:blipFill>
          <a:blip r:embed="rId2"/>
          <a:srcRect l="0" t="21797" r="0" b="23589"/>
          <a:stretch/>
        </p:blipFill>
        <p:spPr>
          <a:xfrm>
            <a:off x="0" y="487800"/>
            <a:ext cx="9143640" cy="4655160"/>
          </a:xfrm>
          <a:prstGeom prst="rect">
            <a:avLst/>
          </a:prstGeom>
          <a:ln>
            <a:noFill/>
          </a:ln>
        </p:spPr>
      </p:pic>
      <p:sp>
        <p:nvSpPr>
          <p:cNvPr id="1" name="CustomShape 1"/>
          <p:cNvSpPr/>
          <p:nvPr/>
        </p:nvSpPr>
        <p:spPr>
          <a:xfrm>
            <a:off x="0" y="0"/>
            <a:ext cx="9143640" cy="487440"/>
          </a:xfrm>
          <a:prstGeom prst="rect">
            <a:avLst/>
          </a:prstGeom>
          <a:solidFill>
            <a:schemeClr val="lt1"/>
          </a:solidFill>
          <a:ln>
            <a:noFill/>
          </a:ln>
        </p:spPr>
        <p:style>
          <a:lnRef idx="0"/>
          <a:fillRef idx="0"/>
          <a:effectRef idx="0"/>
          <a:fontRef idx="minor"/>
        </p:style>
      </p:sp>
      <p:grpSp>
        <p:nvGrpSpPr>
          <p:cNvPr id="2" name="Group 2"/>
          <p:cNvGrpSpPr/>
          <p:nvPr/>
        </p:nvGrpSpPr>
        <p:grpSpPr>
          <a:xfrm>
            <a:off x="830520" y="1191600"/>
            <a:ext cx="745200" cy="45360"/>
            <a:chOff x="830520" y="1191600"/>
            <a:chExt cx="745200" cy="45360"/>
          </a:xfrm>
        </p:grpSpPr>
        <p:sp>
          <p:nvSpPr>
            <p:cNvPr id="3" name="CustomShape 3"/>
            <p:cNvSpPr/>
            <p:nvPr/>
          </p:nvSpPr>
          <p:spPr>
            <a:xfrm rot="16200000">
              <a:off x="1366560" y="1027800"/>
              <a:ext cx="45360" cy="372600"/>
            </a:xfrm>
            <a:prstGeom prst="rect">
              <a:avLst/>
            </a:prstGeom>
            <a:solidFill>
              <a:schemeClr val="accent3"/>
            </a:solidFill>
            <a:ln>
              <a:noFill/>
            </a:ln>
          </p:spPr>
          <p:style>
            <a:lnRef idx="0"/>
            <a:fillRef idx="0"/>
            <a:effectRef idx="0"/>
            <a:fontRef idx="minor"/>
          </p:style>
        </p:sp>
        <p:sp>
          <p:nvSpPr>
            <p:cNvPr id="4" name="CustomShape 4"/>
            <p:cNvSpPr/>
            <p:nvPr/>
          </p:nvSpPr>
          <p:spPr>
            <a:xfrm rot="16200000">
              <a:off x="995400" y="1026360"/>
              <a:ext cx="45360" cy="375480"/>
            </a:xfrm>
            <a:prstGeom prst="rect">
              <a:avLst/>
            </a:prstGeom>
            <a:solidFill>
              <a:schemeClr val="dk1"/>
            </a:solidFill>
            <a:ln>
              <a:noFill/>
            </a:ln>
          </p:spPr>
          <p:style>
            <a:lnRef idx="0"/>
            <a:fillRef idx="0"/>
            <a:effectRef idx="0"/>
            <a:fontRef idx="minor"/>
          </p:style>
        </p:sp>
      </p:grpSp>
      <p:sp>
        <p:nvSpPr>
          <p:cNvPr id="5" name="PlaceHolder 5"/>
          <p:cNvSpPr>
            <a:spLocks noGrp="1"/>
          </p:cNvSpPr>
          <p:nvPr>
            <p:ph type="title"/>
          </p:nvPr>
        </p:nvSpPr>
        <p:spPr>
          <a:xfrm>
            <a:off x="729360" y="1322280"/>
            <a:ext cx="7687800" cy="1664280"/>
          </a:xfrm>
          <a:prstGeom prst="rect">
            <a:avLst/>
          </a:prstGeom>
        </p:spPr>
        <p:txBody>
          <a:bodyPr tIns="91440" bIns="91440">
            <a:noAutofit/>
          </a:bodyPr>
          <a:p>
            <a:r>
              <a:rPr b="0" lang="en-IN" sz="4200" spc="-1" strike="noStrike">
                <a:solidFill>
                  <a:srgbClr val="000000"/>
                </a:solidFill>
                <a:latin typeface="Arial"/>
              </a:rPr>
              <a:t>Click to edit the title text format</a:t>
            </a:r>
            <a:endParaRPr b="0" lang="en-IN" sz="4200" spc="-1" strike="noStrike">
              <a:solidFill>
                <a:srgbClr val="000000"/>
              </a:solidFill>
              <a:latin typeface="Arial"/>
            </a:endParaRPr>
          </a:p>
        </p:txBody>
      </p:sp>
      <p:sp>
        <p:nvSpPr>
          <p:cNvPr id="6" name="PlaceHolder 6"/>
          <p:cNvSpPr>
            <a:spLocks noGrp="1"/>
          </p:cNvSpPr>
          <p:nvPr>
            <p:ph type="sldNum"/>
          </p:nvPr>
        </p:nvSpPr>
        <p:spPr>
          <a:xfrm>
            <a:off x="8536320" y="4749840"/>
            <a:ext cx="548280" cy="393120"/>
          </a:xfrm>
          <a:prstGeom prst="rect">
            <a:avLst/>
          </a:prstGeom>
        </p:spPr>
        <p:txBody>
          <a:bodyPr tIns="91440" bIns="91440" anchor="ctr">
            <a:noAutofit/>
          </a:bodyPr>
          <a:p>
            <a:pPr algn="r">
              <a:lnSpc>
                <a:spcPct val="100000"/>
              </a:lnSpc>
              <a:tabLst>
                <a:tab algn="l" pos="0"/>
              </a:tabLst>
            </a:pPr>
            <a:fld id="{E9AC32D7-E323-4BE1-B1B7-90F777ABE40D}" type="slidenum">
              <a:rPr b="0" lang="en-GB" sz="1000" spc="-1" strike="noStrike">
                <a:solidFill>
                  <a:srgbClr val="595959"/>
                </a:solidFill>
                <a:latin typeface="Lato"/>
                <a:ea typeface="Lato"/>
              </a:rPr>
              <a:t>2</a:t>
            </a:fld>
            <a:endParaRPr b="0" lang="en-IN" sz="1000" spc="-1" strike="noStrike">
              <a:latin typeface="Times New Roman"/>
            </a:endParaRPr>
          </a:p>
        </p:txBody>
      </p:sp>
      <p:sp>
        <p:nvSpPr>
          <p:cNvPr id="7" name="CustomShape 7"/>
          <p:cNvSpPr/>
          <p:nvPr/>
        </p:nvSpPr>
        <p:spPr>
          <a:xfrm>
            <a:off x="226440" y="78480"/>
            <a:ext cx="997920" cy="321480"/>
          </a:xfrm>
          <a:prstGeom prst="rect">
            <a:avLst/>
          </a:prstGeom>
          <a:noFill/>
          <a:ln>
            <a:noFill/>
          </a:ln>
        </p:spPr>
        <p:style>
          <a:lnRef idx="0"/>
          <a:fillRef idx="0"/>
          <a:effectRef idx="0"/>
          <a:fontRef idx="minor"/>
        </p:style>
        <p:txBody>
          <a:bodyPr tIns="91440" bIns="91440" anchor="ctr">
            <a:noAutofit/>
          </a:bodyPr>
          <a:p>
            <a:pPr>
              <a:lnSpc>
                <a:spcPct val="100000"/>
              </a:lnSpc>
              <a:tabLst>
                <a:tab algn="l" pos="0"/>
              </a:tabLst>
            </a:pPr>
            <a:r>
              <a:rPr b="0" lang="en-GB" sz="600" spc="-1" strike="noStrike">
                <a:solidFill>
                  <a:srgbClr val="000000"/>
                </a:solidFill>
                <a:latin typeface="Raleway"/>
                <a:ea typeface="Raleway"/>
              </a:rPr>
              <a:t>Confidential</a:t>
            </a:r>
            <a:endParaRPr b="0" lang="en-IN" sz="600" spc="-1" strike="noStrike">
              <a:latin typeface="Arial"/>
            </a:endParaRPr>
          </a:p>
        </p:txBody>
      </p:sp>
      <p:sp>
        <p:nvSpPr>
          <p:cNvPr id="8" name="CustomShape 8"/>
          <p:cNvSpPr/>
          <p:nvPr/>
        </p:nvSpPr>
        <p:spPr>
          <a:xfrm>
            <a:off x="1296720" y="78480"/>
            <a:ext cx="2100240" cy="321480"/>
          </a:xfrm>
          <a:prstGeom prst="rect">
            <a:avLst/>
          </a:prstGeom>
          <a:noFill/>
          <a:ln>
            <a:noFill/>
          </a:ln>
        </p:spPr>
        <p:style>
          <a:lnRef idx="0"/>
          <a:fillRef idx="0"/>
          <a:effectRef idx="0"/>
          <a:fontRef idx="minor"/>
        </p:style>
        <p:txBody>
          <a:bodyPr tIns="91440" bIns="91440" anchor="ctr">
            <a:noAutofit/>
          </a:bodyPr>
          <a:p>
            <a:pPr>
              <a:lnSpc>
                <a:spcPct val="100000"/>
              </a:lnSpc>
              <a:tabLst>
                <a:tab algn="l" pos="0"/>
              </a:tabLst>
            </a:pPr>
            <a:r>
              <a:rPr b="0" lang="en-GB" sz="600" spc="-1" strike="noStrike">
                <a:solidFill>
                  <a:srgbClr val="000000"/>
                </a:solidFill>
                <a:latin typeface="Raleway"/>
                <a:ea typeface="Raleway"/>
              </a:rPr>
              <a:t>Customized for </a:t>
            </a:r>
            <a:r>
              <a:rPr b="1" lang="en-GB" sz="600" spc="-1" strike="noStrike">
                <a:solidFill>
                  <a:srgbClr val="000000"/>
                </a:solidFill>
                <a:latin typeface="Raleway"/>
                <a:ea typeface="Raleway"/>
              </a:rPr>
              <a:t>Lorem Ipsum LLC</a:t>
            </a:r>
            <a:endParaRPr b="0" lang="en-IN" sz="600" spc="-1" strike="noStrike">
              <a:latin typeface="Arial"/>
            </a:endParaRPr>
          </a:p>
        </p:txBody>
      </p:sp>
      <p:sp>
        <p:nvSpPr>
          <p:cNvPr id="9" name="CustomShape 9"/>
          <p:cNvSpPr/>
          <p:nvPr/>
        </p:nvSpPr>
        <p:spPr>
          <a:xfrm>
            <a:off x="8213760" y="78480"/>
            <a:ext cx="705600" cy="321480"/>
          </a:xfrm>
          <a:prstGeom prst="rect">
            <a:avLst/>
          </a:prstGeom>
          <a:noFill/>
          <a:ln>
            <a:noFill/>
          </a:ln>
        </p:spPr>
        <p:style>
          <a:lnRef idx="0"/>
          <a:fillRef idx="0"/>
          <a:effectRef idx="0"/>
          <a:fontRef idx="minor"/>
        </p:style>
        <p:txBody>
          <a:bodyPr tIns="91440" bIns="91440" anchor="ctr">
            <a:noAutofit/>
          </a:bodyPr>
          <a:p>
            <a:pPr algn="r">
              <a:lnSpc>
                <a:spcPct val="100000"/>
              </a:lnSpc>
              <a:tabLst>
                <a:tab algn="l" pos="0"/>
              </a:tabLst>
            </a:pPr>
            <a:r>
              <a:rPr b="0" lang="en-GB" sz="600" spc="-1" strike="noStrike">
                <a:solidFill>
                  <a:srgbClr val="000000"/>
                </a:solidFill>
                <a:latin typeface="Raleway"/>
                <a:ea typeface="Raleway"/>
              </a:rPr>
              <a:t>Version 1.0</a:t>
            </a:r>
            <a:endParaRPr b="0" lang="en-IN" sz="600" spc="-1" strike="noStrike">
              <a:latin typeface="Arial"/>
            </a:endParaRPr>
          </a:p>
        </p:txBody>
      </p:sp>
      <p:sp>
        <p:nvSpPr>
          <p:cNvPr id="10" name="PlaceHolder 10"/>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IN" sz="1400" spc="-1" strike="noStrike">
                <a:solidFill>
                  <a:srgbClr val="000000"/>
                </a:solidFill>
                <a:latin typeface="Arial"/>
              </a:rPr>
              <a:t>Click to edit the outline text format</a:t>
            </a:r>
            <a:endParaRPr b="0" lang="en-IN"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IN" sz="1400" spc="-1" strike="noStrike">
                <a:solidFill>
                  <a:srgbClr val="000000"/>
                </a:solidFill>
                <a:latin typeface="Arial"/>
              </a:rPr>
              <a:t>Second Outline Level</a:t>
            </a:r>
            <a:endParaRPr b="0" lang="en-IN"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IN" sz="1400" spc="-1" strike="noStrike">
                <a:solidFill>
                  <a:srgbClr val="000000"/>
                </a:solidFill>
                <a:latin typeface="Arial"/>
              </a:rPr>
              <a:t>Third Outline Level</a:t>
            </a:r>
            <a:endParaRPr b="0" lang="en-IN"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IN" sz="1400" spc="-1" strike="noStrike">
                <a:solidFill>
                  <a:srgbClr val="000000"/>
                </a:solidFill>
                <a:latin typeface="Arial"/>
              </a:rPr>
              <a:t>Fourth Outline Level</a:t>
            </a:r>
            <a:endParaRPr b="0" lang="en-IN"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IN" sz="2000" spc="-1" strike="noStrike">
                <a:solidFill>
                  <a:srgbClr val="000000"/>
                </a:solidFill>
                <a:latin typeface="Arial"/>
              </a:rPr>
              <a:t>Fifth Outline Level</a:t>
            </a:r>
            <a:endParaRPr b="0" lang="en-IN"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IN" sz="2000" spc="-1" strike="noStrike">
                <a:solidFill>
                  <a:srgbClr val="000000"/>
                </a:solidFill>
                <a:latin typeface="Arial"/>
              </a:rPr>
              <a:t>Sixth Outline Level</a:t>
            </a:r>
            <a:endParaRPr b="0" lang="en-IN"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IN" sz="2000" spc="-1" strike="noStrike">
                <a:solidFill>
                  <a:srgbClr val="000000"/>
                </a:solidFill>
                <a:latin typeface="Arial"/>
              </a:rPr>
              <a:t>Seventh Outline Level</a:t>
            </a:r>
            <a:endParaRPr b="0" lang="en-IN"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7" name="CustomShape 1"/>
          <p:cNvSpPr/>
          <p:nvPr/>
        </p:nvSpPr>
        <p:spPr>
          <a:xfrm>
            <a:off x="0" y="0"/>
            <a:ext cx="9143640" cy="487440"/>
          </a:xfrm>
          <a:prstGeom prst="rect">
            <a:avLst/>
          </a:prstGeom>
          <a:solidFill>
            <a:schemeClr val="lt2"/>
          </a:solidFill>
          <a:ln>
            <a:noFill/>
          </a:ln>
        </p:spPr>
        <p:style>
          <a:lnRef idx="0"/>
          <a:fillRef idx="0"/>
          <a:effectRef idx="0"/>
          <a:fontRef idx="minor"/>
        </p:style>
      </p:sp>
      <p:grpSp>
        <p:nvGrpSpPr>
          <p:cNvPr id="48" name="Group 2"/>
          <p:cNvGrpSpPr/>
          <p:nvPr/>
        </p:nvGrpSpPr>
        <p:grpSpPr>
          <a:xfrm>
            <a:off x="830520" y="1191600"/>
            <a:ext cx="745200" cy="45360"/>
            <a:chOff x="830520" y="1191600"/>
            <a:chExt cx="745200" cy="45360"/>
          </a:xfrm>
        </p:grpSpPr>
        <p:sp>
          <p:nvSpPr>
            <p:cNvPr id="49" name="CustomShape 3"/>
            <p:cNvSpPr/>
            <p:nvPr/>
          </p:nvSpPr>
          <p:spPr>
            <a:xfrm rot="16200000">
              <a:off x="1366560" y="1027800"/>
              <a:ext cx="45360" cy="372600"/>
            </a:xfrm>
            <a:prstGeom prst="rect">
              <a:avLst/>
            </a:prstGeom>
            <a:solidFill>
              <a:schemeClr val="accent3"/>
            </a:solidFill>
            <a:ln>
              <a:noFill/>
            </a:ln>
          </p:spPr>
          <p:style>
            <a:lnRef idx="0"/>
            <a:fillRef idx="0"/>
            <a:effectRef idx="0"/>
            <a:fontRef idx="minor"/>
          </p:style>
        </p:sp>
        <p:sp>
          <p:nvSpPr>
            <p:cNvPr id="50" name="CustomShape 4"/>
            <p:cNvSpPr/>
            <p:nvPr/>
          </p:nvSpPr>
          <p:spPr>
            <a:xfrm rot="16200000">
              <a:off x="995400" y="1026360"/>
              <a:ext cx="45360" cy="375480"/>
            </a:xfrm>
            <a:prstGeom prst="rect">
              <a:avLst/>
            </a:prstGeom>
            <a:solidFill>
              <a:schemeClr val="dk1"/>
            </a:solidFill>
            <a:ln>
              <a:noFill/>
            </a:ln>
          </p:spPr>
          <p:style>
            <a:lnRef idx="0"/>
            <a:fillRef idx="0"/>
            <a:effectRef idx="0"/>
            <a:fontRef idx="minor"/>
          </p:style>
        </p:sp>
      </p:grpSp>
      <p:sp>
        <p:nvSpPr>
          <p:cNvPr id="51" name="PlaceHolder 5"/>
          <p:cNvSpPr>
            <a:spLocks noGrp="1"/>
          </p:cNvSpPr>
          <p:nvPr>
            <p:ph type="title"/>
          </p:nvPr>
        </p:nvSpPr>
        <p:spPr>
          <a:xfrm>
            <a:off x="729360" y="1318680"/>
            <a:ext cx="7688520" cy="534960"/>
          </a:xfrm>
          <a:prstGeom prst="rect">
            <a:avLst/>
          </a:prstGeom>
        </p:spPr>
        <p:txBody>
          <a:bodyPr tIns="91440" bIns="91440">
            <a:noAutofit/>
          </a:bodyPr>
          <a:p>
            <a:r>
              <a:rPr b="0" lang="en-IN" sz="2600" spc="-1" strike="noStrike">
                <a:solidFill>
                  <a:srgbClr val="000000"/>
                </a:solidFill>
                <a:latin typeface="Arial"/>
              </a:rPr>
              <a:t>Click to edit the title text format</a:t>
            </a:r>
            <a:endParaRPr b="0" lang="en-IN" sz="2600" spc="-1" strike="noStrike">
              <a:solidFill>
                <a:srgbClr val="000000"/>
              </a:solidFill>
              <a:latin typeface="Arial"/>
            </a:endParaRPr>
          </a:p>
        </p:txBody>
      </p:sp>
      <p:sp>
        <p:nvSpPr>
          <p:cNvPr id="52" name="PlaceHolder 6"/>
          <p:cNvSpPr>
            <a:spLocks noGrp="1"/>
          </p:cNvSpPr>
          <p:nvPr>
            <p:ph type="body"/>
          </p:nvPr>
        </p:nvSpPr>
        <p:spPr>
          <a:xfrm>
            <a:off x="729360" y="2079000"/>
            <a:ext cx="7688520" cy="2260800"/>
          </a:xfrm>
          <a:prstGeom prst="rect">
            <a:avLst/>
          </a:prstGeom>
        </p:spPr>
        <p:txBody>
          <a:bodyPr tIns="91440" bIns="91440">
            <a:noAutofit/>
          </a:bodyPr>
          <a:p>
            <a:pPr marL="432000" indent="-324000">
              <a:spcBef>
                <a:spcPts val="1417"/>
              </a:spcBef>
              <a:buClr>
                <a:srgbClr val="000000"/>
              </a:buClr>
              <a:buSzPct val="45000"/>
              <a:buFont typeface="Wingdings" charset="2"/>
              <a:buChar char=""/>
            </a:pPr>
            <a:r>
              <a:rPr b="0" lang="en-IN" sz="1300" spc="-1" strike="noStrike">
                <a:solidFill>
                  <a:srgbClr val="000000"/>
                </a:solidFill>
                <a:latin typeface="Arial"/>
              </a:rPr>
              <a:t>Click to edit the outline text format</a:t>
            </a:r>
            <a:endParaRPr b="0" lang="en-IN" sz="13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IN" sz="1300" spc="-1" strike="noStrike">
                <a:solidFill>
                  <a:srgbClr val="000000"/>
                </a:solidFill>
                <a:latin typeface="Arial"/>
              </a:rPr>
              <a:t>Second Outline Level</a:t>
            </a:r>
            <a:endParaRPr b="0" lang="en-IN" sz="13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IN" sz="1300" spc="-1" strike="noStrike">
                <a:solidFill>
                  <a:srgbClr val="000000"/>
                </a:solidFill>
                <a:latin typeface="Arial"/>
              </a:rPr>
              <a:t>Third Outline Level</a:t>
            </a:r>
            <a:endParaRPr b="0" lang="en-IN" sz="13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IN" sz="1300" spc="-1" strike="noStrike">
                <a:solidFill>
                  <a:srgbClr val="000000"/>
                </a:solidFill>
                <a:latin typeface="Arial"/>
              </a:rPr>
              <a:t>Fourth Outline Level</a:t>
            </a:r>
            <a:endParaRPr b="0" lang="en-IN" sz="13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IN" sz="1300" spc="-1" strike="noStrike">
                <a:solidFill>
                  <a:srgbClr val="000000"/>
                </a:solidFill>
                <a:latin typeface="Arial"/>
              </a:rPr>
              <a:t>Fifth Outline Level</a:t>
            </a:r>
            <a:endParaRPr b="0" lang="en-IN" sz="13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IN" sz="1300" spc="-1" strike="noStrike">
                <a:solidFill>
                  <a:srgbClr val="000000"/>
                </a:solidFill>
                <a:latin typeface="Arial"/>
              </a:rPr>
              <a:t>Sixth Outline Level</a:t>
            </a:r>
            <a:endParaRPr b="0" lang="en-IN" sz="13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IN" sz="1300" spc="-1" strike="noStrike">
                <a:solidFill>
                  <a:srgbClr val="000000"/>
                </a:solidFill>
                <a:latin typeface="Arial"/>
              </a:rPr>
              <a:t>Seventh Outline Level</a:t>
            </a:r>
            <a:endParaRPr b="0" lang="en-IN" sz="1300" spc="-1" strike="noStrike">
              <a:solidFill>
                <a:srgbClr val="000000"/>
              </a:solidFill>
              <a:latin typeface="Arial"/>
            </a:endParaRPr>
          </a:p>
        </p:txBody>
      </p:sp>
      <p:sp>
        <p:nvSpPr>
          <p:cNvPr id="53" name="PlaceHolder 7"/>
          <p:cNvSpPr>
            <a:spLocks noGrp="1"/>
          </p:cNvSpPr>
          <p:nvPr>
            <p:ph type="sldNum"/>
          </p:nvPr>
        </p:nvSpPr>
        <p:spPr>
          <a:xfrm>
            <a:off x="8536320" y="4749840"/>
            <a:ext cx="548280" cy="393120"/>
          </a:xfrm>
          <a:prstGeom prst="rect">
            <a:avLst/>
          </a:prstGeom>
        </p:spPr>
        <p:txBody>
          <a:bodyPr tIns="91440" bIns="91440" anchor="ctr">
            <a:noAutofit/>
          </a:bodyPr>
          <a:p>
            <a:pPr algn="r">
              <a:lnSpc>
                <a:spcPct val="100000"/>
              </a:lnSpc>
              <a:tabLst>
                <a:tab algn="l" pos="0"/>
              </a:tabLst>
            </a:pPr>
            <a:fld id="{A4590C7B-3B32-480C-AA41-5BD8BBAD4DC3}" type="slidenum">
              <a:rPr b="0" lang="en-GB" sz="1000" spc="-1" strike="noStrike">
                <a:solidFill>
                  <a:srgbClr val="595959"/>
                </a:solidFill>
                <a:latin typeface="Lato"/>
                <a:ea typeface="Lato"/>
              </a:rPr>
              <a:t>&lt;number&gt;</a:t>
            </a:fld>
            <a:endParaRPr b="0" lang="en-IN" sz="1000" spc="-1" strike="noStrike">
              <a:latin typeface="Times New Roman"/>
            </a:endParaRPr>
          </a:p>
        </p:txBody>
      </p:sp>
      <p:sp>
        <p:nvSpPr>
          <p:cNvPr id="54" name="CustomShape 8"/>
          <p:cNvSpPr/>
          <p:nvPr/>
        </p:nvSpPr>
        <p:spPr>
          <a:xfrm>
            <a:off x="8280360" y="0"/>
            <a:ext cx="862920" cy="453960"/>
          </a:xfrm>
          <a:prstGeom prst="rect">
            <a:avLst/>
          </a:prstGeom>
          <a:solidFill>
            <a:schemeClr val="lt2"/>
          </a:solidFill>
          <a:ln>
            <a:noFill/>
          </a:ln>
        </p:spPr>
        <p:style>
          <a:lnRef idx="0"/>
          <a:fillRef idx="0"/>
          <a:effectRef idx="0"/>
          <a:fontRef idx="minor"/>
        </p:style>
      </p:sp>
      <p:sp>
        <p:nvSpPr>
          <p:cNvPr id="55" name="CustomShape 9"/>
          <p:cNvSpPr/>
          <p:nvPr/>
        </p:nvSpPr>
        <p:spPr>
          <a:xfrm>
            <a:off x="8598960" y="216360"/>
            <a:ext cx="216000" cy="360"/>
          </a:xfrm>
          <a:custGeom>
            <a:avLst/>
            <a:gdLst/>
            <a:ahLst/>
            <a:rect l="l" t="t" r="r" b="b"/>
            <a:pathLst>
              <a:path w="21600" h="21600">
                <a:moveTo>
                  <a:pt x="0" y="0"/>
                </a:moveTo>
                <a:lnTo>
                  <a:pt x="21600" y="21600"/>
                </a:lnTo>
              </a:path>
            </a:pathLst>
          </a:custGeom>
          <a:noFill/>
          <a:ln w="9360">
            <a:solidFill>
              <a:srgbClr val="b7b7b7"/>
            </a:solidFill>
            <a:round/>
          </a:ln>
        </p:spPr>
        <p:style>
          <a:lnRef idx="0"/>
          <a:fillRef idx="0"/>
          <a:effectRef idx="0"/>
          <a:fontRef idx="minor"/>
        </p:style>
      </p:sp>
      <p:sp>
        <p:nvSpPr>
          <p:cNvPr id="56" name="CustomShape 10"/>
          <p:cNvSpPr/>
          <p:nvPr/>
        </p:nvSpPr>
        <p:spPr>
          <a:xfrm>
            <a:off x="8598960" y="250200"/>
            <a:ext cx="216000" cy="360"/>
          </a:xfrm>
          <a:custGeom>
            <a:avLst/>
            <a:gdLst/>
            <a:ahLst/>
            <a:rect l="l" t="t" r="r" b="b"/>
            <a:pathLst>
              <a:path w="21600" h="21600">
                <a:moveTo>
                  <a:pt x="0" y="0"/>
                </a:moveTo>
                <a:lnTo>
                  <a:pt x="21600" y="21600"/>
                </a:lnTo>
              </a:path>
            </a:pathLst>
          </a:custGeom>
          <a:noFill/>
          <a:ln w="9360">
            <a:solidFill>
              <a:srgbClr val="b7b7b7"/>
            </a:solidFill>
            <a:round/>
          </a:ln>
        </p:spPr>
        <p:style>
          <a:lnRef idx="0"/>
          <a:fillRef idx="0"/>
          <a:effectRef idx="0"/>
          <a:fontRef idx="minor"/>
        </p:style>
      </p:sp>
      <p:sp>
        <p:nvSpPr>
          <p:cNvPr id="57" name="CustomShape 11"/>
          <p:cNvSpPr/>
          <p:nvPr/>
        </p:nvSpPr>
        <p:spPr>
          <a:xfrm>
            <a:off x="8598960" y="284040"/>
            <a:ext cx="216000" cy="360"/>
          </a:xfrm>
          <a:custGeom>
            <a:avLst/>
            <a:gdLst/>
            <a:ahLst/>
            <a:rect l="l" t="t" r="r" b="b"/>
            <a:pathLst>
              <a:path w="21600" h="21600">
                <a:moveTo>
                  <a:pt x="0" y="0"/>
                </a:moveTo>
                <a:lnTo>
                  <a:pt x="21600" y="21600"/>
                </a:lnTo>
              </a:path>
            </a:pathLst>
          </a:custGeom>
          <a:noFill/>
          <a:ln w="9360">
            <a:solidFill>
              <a:srgbClr val="b7b7b7"/>
            </a:solidFill>
            <a:round/>
          </a:ln>
        </p:spPr>
        <p:style>
          <a:lnRef idx="0"/>
          <a:fillRef idx="0"/>
          <a:effectRef idx="0"/>
          <a:fontRef idx="minor"/>
        </p:style>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434343"/>
        </a:solidFill>
      </p:bgPr>
    </p:bg>
    <p:spTree>
      <p:nvGrpSpPr>
        <p:cNvPr id="1" name=""/>
        <p:cNvGrpSpPr/>
        <p:nvPr/>
      </p:nvGrpSpPr>
      <p:grpSpPr>
        <a:xfrm>
          <a:off x="0" y="0"/>
          <a:ext cx="0" cy="0"/>
          <a:chOff x="0" y="0"/>
          <a:chExt cx="0" cy="0"/>
        </a:xfrm>
      </p:grpSpPr>
      <p:grpSp>
        <p:nvGrpSpPr>
          <p:cNvPr id="94" name="Group 1"/>
          <p:cNvGrpSpPr/>
          <p:nvPr/>
        </p:nvGrpSpPr>
        <p:grpSpPr>
          <a:xfrm>
            <a:off x="830520" y="1191600"/>
            <a:ext cx="745200" cy="45360"/>
            <a:chOff x="830520" y="1191600"/>
            <a:chExt cx="745200" cy="45360"/>
          </a:xfrm>
        </p:grpSpPr>
        <p:sp>
          <p:nvSpPr>
            <p:cNvPr id="95" name="CustomShape 2"/>
            <p:cNvSpPr/>
            <p:nvPr/>
          </p:nvSpPr>
          <p:spPr>
            <a:xfrm rot="16200000">
              <a:off x="1366560" y="1027800"/>
              <a:ext cx="45360" cy="372600"/>
            </a:xfrm>
            <a:prstGeom prst="rect">
              <a:avLst/>
            </a:prstGeom>
            <a:solidFill>
              <a:schemeClr val="accent3"/>
            </a:solidFill>
            <a:ln>
              <a:noFill/>
            </a:ln>
          </p:spPr>
          <p:style>
            <a:lnRef idx="0"/>
            <a:fillRef idx="0"/>
            <a:effectRef idx="0"/>
            <a:fontRef idx="minor"/>
          </p:style>
        </p:sp>
        <p:sp>
          <p:nvSpPr>
            <p:cNvPr id="96" name="CustomShape 3"/>
            <p:cNvSpPr/>
            <p:nvPr/>
          </p:nvSpPr>
          <p:spPr>
            <a:xfrm rot="16200000">
              <a:off x="995400" y="1026360"/>
              <a:ext cx="45360" cy="375480"/>
            </a:xfrm>
            <a:prstGeom prst="rect">
              <a:avLst/>
            </a:prstGeom>
            <a:solidFill>
              <a:schemeClr val="dk1"/>
            </a:solidFill>
            <a:ln>
              <a:noFill/>
            </a:ln>
          </p:spPr>
          <p:style>
            <a:lnRef idx="0"/>
            <a:fillRef idx="0"/>
            <a:effectRef idx="0"/>
            <a:fontRef idx="minor"/>
          </p:style>
        </p:sp>
      </p:grpSp>
      <p:sp>
        <p:nvSpPr>
          <p:cNvPr id="97" name="PlaceHolder 4"/>
          <p:cNvSpPr>
            <a:spLocks noGrp="1"/>
          </p:cNvSpPr>
          <p:nvPr>
            <p:ph type="title"/>
          </p:nvPr>
        </p:nvSpPr>
        <p:spPr>
          <a:xfrm>
            <a:off x="729360" y="1322280"/>
            <a:ext cx="7688160" cy="1518120"/>
          </a:xfrm>
          <a:prstGeom prst="rect">
            <a:avLst/>
          </a:prstGeom>
        </p:spPr>
        <p:txBody>
          <a:bodyPr tIns="91440" bIns="91440">
            <a:noAutofit/>
          </a:bodyPr>
          <a:p>
            <a:r>
              <a:rPr b="0" lang="en-IN" sz="3600" spc="-1" strike="noStrike">
                <a:solidFill>
                  <a:srgbClr val="000000"/>
                </a:solidFill>
                <a:latin typeface="Arial"/>
              </a:rPr>
              <a:t>Click to edit the title text format</a:t>
            </a:r>
            <a:endParaRPr b="0" lang="en-IN" sz="3600" spc="-1" strike="noStrike">
              <a:solidFill>
                <a:srgbClr val="000000"/>
              </a:solidFill>
              <a:latin typeface="Arial"/>
            </a:endParaRPr>
          </a:p>
        </p:txBody>
      </p:sp>
      <p:sp>
        <p:nvSpPr>
          <p:cNvPr id="98" name="PlaceHolder 5"/>
          <p:cNvSpPr>
            <a:spLocks noGrp="1"/>
          </p:cNvSpPr>
          <p:nvPr>
            <p:ph type="sldNum"/>
          </p:nvPr>
        </p:nvSpPr>
        <p:spPr>
          <a:xfrm>
            <a:off x="8536320" y="4749840"/>
            <a:ext cx="548280" cy="393120"/>
          </a:xfrm>
          <a:prstGeom prst="rect">
            <a:avLst/>
          </a:prstGeom>
        </p:spPr>
        <p:txBody>
          <a:bodyPr tIns="91440" bIns="91440" anchor="ctr">
            <a:noAutofit/>
          </a:bodyPr>
          <a:p>
            <a:pPr algn="r">
              <a:lnSpc>
                <a:spcPct val="100000"/>
              </a:lnSpc>
              <a:tabLst>
                <a:tab algn="l" pos="0"/>
              </a:tabLst>
            </a:pPr>
            <a:fld id="{564ABB67-66F3-4A44-991E-3E2AA0EF86EB}" type="slidenum">
              <a:rPr b="0" lang="en-GB" sz="1000" spc="-1" strike="noStrike">
                <a:solidFill>
                  <a:srgbClr val="ffffff"/>
                </a:solidFill>
                <a:latin typeface="Lato"/>
                <a:ea typeface="Lato"/>
              </a:rPr>
              <a:t>&lt;number&gt;</a:t>
            </a:fld>
            <a:endParaRPr b="0" lang="en-IN" sz="1000" spc="-1" strike="noStrike">
              <a:latin typeface="Times New Roman"/>
            </a:endParaRPr>
          </a:p>
        </p:txBody>
      </p:sp>
      <p:sp>
        <p:nvSpPr>
          <p:cNvPr id="99" name="CustomShape 6"/>
          <p:cNvSpPr/>
          <p:nvPr/>
        </p:nvSpPr>
        <p:spPr>
          <a:xfrm>
            <a:off x="8280360" y="0"/>
            <a:ext cx="862920" cy="453960"/>
          </a:xfrm>
          <a:prstGeom prst="rect">
            <a:avLst/>
          </a:prstGeom>
          <a:solidFill>
            <a:srgbClr val="434343"/>
          </a:solidFill>
          <a:ln>
            <a:noFill/>
          </a:ln>
        </p:spPr>
        <p:style>
          <a:lnRef idx="0"/>
          <a:fillRef idx="0"/>
          <a:effectRef idx="0"/>
          <a:fontRef idx="minor"/>
        </p:style>
      </p:sp>
      <p:sp>
        <p:nvSpPr>
          <p:cNvPr id="100" name="CustomShape 7"/>
          <p:cNvSpPr/>
          <p:nvPr/>
        </p:nvSpPr>
        <p:spPr>
          <a:xfrm>
            <a:off x="8598960" y="216360"/>
            <a:ext cx="216000" cy="360"/>
          </a:xfrm>
          <a:custGeom>
            <a:avLst/>
            <a:gdLst/>
            <a:ahLst/>
            <a:rect l="l" t="t" r="r" b="b"/>
            <a:pathLst>
              <a:path w="21600" h="21600">
                <a:moveTo>
                  <a:pt x="0" y="0"/>
                </a:moveTo>
                <a:lnTo>
                  <a:pt x="21600" y="21600"/>
                </a:lnTo>
              </a:path>
            </a:pathLst>
          </a:custGeom>
          <a:noFill/>
          <a:ln w="9360">
            <a:solidFill>
              <a:schemeClr val="lt2"/>
            </a:solidFill>
            <a:round/>
          </a:ln>
        </p:spPr>
        <p:style>
          <a:lnRef idx="0"/>
          <a:fillRef idx="0"/>
          <a:effectRef idx="0"/>
          <a:fontRef idx="minor"/>
        </p:style>
      </p:sp>
      <p:sp>
        <p:nvSpPr>
          <p:cNvPr id="101" name="CustomShape 8"/>
          <p:cNvSpPr/>
          <p:nvPr/>
        </p:nvSpPr>
        <p:spPr>
          <a:xfrm>
            <a:off x="8598960" y="250200"/>
            <a:ext cx="216000" cy="360"/>
          </a:xfrm>
          <a:custGeom>
            <a:avLst/>
            <a:gdLst/>
            <a:ahLst/>
            <a:rect l="l" t="t" r="r" b="b"/>
            <a:pathLst>
              <a:path w="21600" h="21600">
                <a:moveTo>
                  <a:pt x="0" y="0"/>
                </a:moveTo>
                <a:lnTo>
                  <a:pt x="21600" y="21600"/>
                </a:lnTo>
              </a:path>
            </a:pathLst>
          </a:custGeom>
          <a:noFill/>
          <a:ln w="9360">
            <a:solidFill>
              <a:schemeClr val="lt2"/>
            </a:solidFill>
            <a:round/>
          </a:ln>
        </p:spPr>
        <p:style>
          <a:lnRef idx="0"/>
          <a:fillRef idx="0"/>
          <a:effectRef idx="0"/>
          <a:fontRef idx="minor"/>
        </p:style>
      </p:sp>
      <p:sp>
        <p:nvSpPr>
          <p:cNvPr id="102" name="CustomShape 9"/>
          <p:cNvSpPr/>
          <p:nvPr/>
        </p:nvSpPr>
        <p:spPr>
          <a:xfrm>
            <a:off x="8598960" y="284040"/>
            <a:ext cx="216000" cy="360"/>
          </a:xfrm>
          <a:custGeom>
            <a:avLst/>
            <a:gdLst/>
            <a:ahLst/>
            <a:rect l="l" t="t" r="r" b="b"/>
            <a:pathLst>
              <a:path w="21600" h="21600">
                <a:moveTo>
                  <a:pt x="0" y="0"/>
                </a:moveTo>
                <a:lnTo>
                  <a:pt x="21600" y="21600"/>
                </a:lnTo>
              </a:path>
            </a:pathLst>
          </a:custGeom>
          <a:noFill/>
          <a:ln w="9360">
            <a:solidFill>
              <a:schemeClr val="lt2"/>
            </a:solidFill>
            <a:round/>
          </a:ln>
        </p:spPr>
        <p:style>
          <a:lnRef idx="0"/>
          <a:fillRef idx="0"/>
          <a:effectRef idx="0"/>
          <a:fontRef idx="minor"/>
        </p:style>
      </p:sp>
      <p:sp>
        <p:nvSpPr>
          <p:cNvPr id="103" name="PlaceHolder 10"/>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IN" sz="1400" spc="-1" strike="noStrike">
                <a:solidFill>
                  <a:srgbClr val="000000"/>
                </a:solidFill>
                <a:latin typeface="Arial"/>
              </a:rPr>
              <a:t>Click to edit the outline text format</a:t>
            </a:r>
            <a:endParaRPr b="0" lang="en-IN"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IN" sz="1400" spc="-1" strike="noStrike">
                <a:solidFill>
                  <a:srgbClr val="000000"/>
                </a:solidFill>
                <a:latin typeface="Arial"/>
              </a:rPr>
              <a:t>Second Outline Level</a:t>
            </a:r>
            <a:endParaRPr b="0" lang="en-IN"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IN" sz="1400" spc="-1" strike="noStrike">
                <a:solidFill>
                  <a:srgbClr val="000000"/>
                </a:solidFill>
                <a:latin typeface="Arial"/>
              </a:rPr>
              <a:t>Third Outline Level</a:t>
            </a:r>
            <a:endParaRPr b="0" lang="en-IN"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IN" sz="1400" spc="-1" strike="noStrike">
                <a:solidFill>
                  <a:srgbClr val="000000"/>
                </a:solidFill>
                <a:latin typeface="Arial"/>
              </a:rPr>
              <a:t>Fourth Outline Level</a:t>
            </a:r>
            <a:endParaRPr b="0" lang="en-IN"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IN" sz="2000" spc="-1" strike="noStrike">
                <a:solidFill>
                  <a:srgbClr val="000000"/>
                </a:solidFill>
                <a:latin typeface="Arial"/>
              </a:rPr>
              <a:t>Fifth Outline Level</a:t>
            </a:r>
            <a:endParaRPr b="0" lang="en-IN"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IN" sz="2000" spc="-1" strike="noStrike">
                <a:solidFill>
                  <a:srgbClr val="000000"/>
                </a:solidFill>
                <a:latin typeface="Arial"/>
              </a:rPr>
              <a:t>Sixth Outline Level</a:t>
            </a:r>
            <a:endParaRPr b="0" lang="en-IN"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IN" sz="2000" spc="-1" strike="noStrike">
                <a:solidFill>
                  <a:srgbClr val="000000"/>
                </a:solidFill>
                <a:latin typeface="Arial"/>
              </a:rPr>
              <a:t>Seventh Outline Level</a:t>
            </a:r>
            <a:endParaRPr b="0" lang="en-IN"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40" name="CustomShape 1"/>
          <p:cNvSpPr/>
          <p:nvPr/>
        </p:nvSpPr>
        <p:spPr>
          <a:xfrm>
            <a:off x="0" y="0"/>
            <a:ext cx="9143640" cy="487440"/>
          </a:xfrm>
          <a:prstGeom prst="rect">
            <a:avLst/>
          </a:prstGeom>
          <a:solidFill>
            <a:schemeClr val="lt2"/>
          </a:solidFill>
          <a:ln>
            <a:noFill/>
          </a:ln>
        </p:spPr>
        <p:style>
          <a:lnRef idx="0"/>
          <a:fillRef idx="0"/>
          <a:effectRef idx="0"/>
          <a:fontRef idx="minor"/>
        </p:style>
      </p:sp>
      <p:grpSp>
        <p:nvGrpSpPr>
          <p:cNvPr id="141" name="Group 2"/>
          <p:cNvGrpSpPr/>
          <p:nvPr/>
        </p:nvGrpSpPr>
        <p:grpSpPr>
          <a:xfrm>
            <a:off x="830520" y="1191600"/>
            <a:ext cx="745200" cy="45360"/>
            <a:chOff x="830520" y="1191600"/>
            <a:chExt cx="745200" cy="45360"/>
          </a:xfrm>
        </p:grpSpPr>
        <p:sp>
          <p:nvSpPr>
            <p:cNvPr id="142" name="CustomShape 3"/>
            <p:cNvSpPr/>
            <p:nvPr/>
          </p:nvSpPr>
          <p:spPr>
            <a:xfrm rot="16200000">
              <a:off x="1366560" y="1027800"/>
              <a:ext cx="45360" cy="372600"/>
            </a:xfrm>
            <a:prstGeom prst="rect">
              <a:avLst/>
            </a:prstGeom>
            <a:solidFill>
              <a:schemeClr val="accent3"/>
            </a:solidFill>
            <a:ln>
              <a:noFill/>
            </a:ln>
          </p:spPr>
          <p:style>
            <a:lnRef idx="0"/>
            <a:fillRef idx="0"/>
            <a:effectRef idx="0"/>
            <a:fontRef idx="minor"/>
          </p:style>
        </p:sp>
        <p:sp>
          <p:nvSpPr>
            <p:cNvPr id="143" name="CustomShape 4"/>
            <p:cNvSpPr/>
            <p:nvPr/>
          </p:nvSpPr>
          <p:spPr>
            <a:xfrm rot="16200000">
              <a:off x="995400" y="1026360"/>
              <a:ext cx="45360" cy="375480"/>
            </a:xfrm>
            <a:prstGeom prst="rect">
              <a:avLst/>
            </a:prstGeom>
            <a:solidFill>
              <a:schemeClr val="dk1"/>
            </a:solidFill>
            <a:ln>
              <a:noFill/>
            </a:ln>
          </p:spPr>
          <p:style>
            <a:lnRef idx="0"/>
            <a:fillRef idx="0"/>
            <a:effectRef idx="0"/>
            <a:fontRef idx="minor"/>
          </p:style>
        </p:sp>
      </p:grpSp>
      <p:sp>
        <p:nvSpPr>
          <p:cNvPr id="144" name="PlaceHolder 5"/>
          <p:cNvSpPr>
            <a:spLocks noGrp="1"/>
          </p:cNvSpPr>
          <p:nvPr>
            <p:ph type="title"/>
          </p:nvPr>
        </p:nvSpPr>
        <p:spPr>
          <a:xfrm>
            <a:off x="730080" y="1318680"/>
            <a:ext cx="3300480" cy="1381320"/>
          </a:xfrm>
          <a:prstGeom prst="rect">
            <a:avLst/>
          </a:prstGeom>
        </p:spPr>
        <p:txBody>
          <a:bodyPr tIns="91440" bIns="91440">
            <a:noAutofit/>
          </a:bodyPr>
          <a:p>
            <a:r>
              <a:rPr b="0" lang="en-IN" sz="2600" spc="-1" strike="noStrike">
                <a:solidFill>
                  <a:srgbClr val="000000"/>
                </a:solidFill>
                <a:latin typeface="Arial"/>
              </a:rPr>
              <a:t>Click to edit the title text format</a:t>
            </a:r>
            <a:endParaRPr b="0" lang="en-IN" sz="2600" spc="-1" strike="noStrike">
              <a:solidFill>
                <a:srgbClr val="000000"/>
              </a:solidFill>
              <a:latin typeface="Arial"/>
            </a:endParaRPr>
          </a:p>
        </p:txBody>
      </p:sp>
      <p:sp>
        <p:nvSpPr>
          <p:cNvPr id="145" name="PlaceHolder 6"/>
          <p:cNvSpPr>
            <a:spLocks noGrp="1"/>
          </p:cNvSpPr>
          <p:nvPr>
            <p:ph type="body"/>
          </p:nvPr>
        </p:nvSpPr>
        <p:spPr>
          <a:xfrm>
            <a:off x="721080" y="2781720"/>
            <a:ext cx="3300480" cy="1597320"/>
          </a:xfrm>
          <a:prstGeom prst="rect">
            <a:avLst/>
          </a:prstGeom>
        </p:spPr>
        <p:txBody>
          <a:bodyPr tIns="91440" bIns="91440">
            <a:noAutofit/>
          </a:bodyPr>
          <a:p>
            <a:pPr marL="432000" indent="-324000">
              <a:spcBef>
                <a:spcPts val="1417"/>
              </a:spcBef>
              <a:buClr>
                <a:srgbClr val="000000"/>
              </a:buClr>
              <a:buSzPct val="45000"/>
              <a:buFont typeface="Wingdings" charset="2"/>
              <a:buChar char=""/>
            </a:pPr>
            <a:r>
              <a:rPr b="0" lang="en-IN" sz="1300" spc="-1" strike="noStrike">
                <a:solidFill>
                  <a:srgbClr val="000000"/>
                </a:solidFill>
                <a:latin typeface="Arial"/>
              </a:rPr>
              <a:t>Click to edit the outline text format</a:t>
            </a:r>
            <a:endParaRPr b="0" lang="en-IN" sz="13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IN" sz="1300" spc="-1" strike="noStrike">
                <a:solidFill>
                  <a:srgbClr val="000000"/>
                </a:solidFill>
                <a:latin typeface="Arial"/>
              </a:rPr>
              <a:t>Second Outline Level</a:t>
            </a:r>
            <a:endParaRPr b="0" lang="en-IN" sz="13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IN" sz="1300" spc="-1" strike="noStrike">
                <a:solidFill>
                  <a:srgbClr val="000000"/>
                </a:solidFill>
                <a:latin typeface="Arial"/>
              </a:rPr>
              <a:t>Third Outline Level</a:t>
            </a:r>
            <a:endParaRPr b="0" lang="en-IN" sz="13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IN" sz="1300" spc="-1" strike="noStrike">
                <a:solidFill>
                  <a:srgbClr val="000000"/>
                </a:solidFill>
                <a:latin typeface="Arial"/>
              </a:rPr>
              <a:t>Fourth Outline Level</a:t>
            </a:r>
            <a:endParaRPr b="0" lang="en-IN" sz="13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IN" sz="1300" spc="-1" strike="noStrike">
                <a:solidFill>
                  <a:srgbClr val="000000"/>
                </a:solidFill>
                <a:latin typeface="Arial"/>
              </a:rPr>
              <a:t>Fifth Outline Level</a:t>
            </a:r>
            <a:endParaRPr b="0" lang="en-IN" sz="13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IN" sz="1300" spc="-1" strike="noStrike">
                <a:solidFill>
                  <a:srgbClr val="000000"/>
                </a:solidFill>
                <a:latin typeface="Arial"/>
              </a:rPr>
              <a:t>Sixth Outline Level</a:t>
            </a:r>
            <a:endParaRPr b="0" lang="en-IN" sz="13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IN" sz="1300" spc="-1" strike="noStrike">
                <a:solidFill>
                  <a:srgbClr val="000000"/>
                </a:solidFill>
                <a:latin typeface="Arial"/>
              </a:rPr>
              <a:t>Seventh Outline Level</a:t>
            </a:r>
            <a:endParaRPr b="0" lang="en-IN" sz="1300" spc="-1" strike="noStrike">
              <a:solidFill>
                <a:srgbClr val="000000"/>
              </a:solidFill>
              <a:latin typeface="Arial"/>
            </a:endParaRPr>
          </a:p>
        </p:txBody>
      </p:sp>
      <p:sp>
        <p:nvSpPr>
          <p:cNvPr id="146" name="PlaceHolder 7"/>
          <p:cNvSpPr>
            <a:spLocks noGrp="1"/>
          </p:cNvSpPr>
          <p:nvPr>
            <p:ph type="sldNum"/>
          </p:nvPr>
        </p:nvSpPr>
        <p:spPr>
          <a:xfrm>
            <a:off x="8536320" y="4749840"/>
            <a:ext cx="548280" cy="393120"/>
          </a:xfrm>
          <a:prstGeom prst="rect">
            <a:avLst/>
          </a:prstGeom>
        </p:spPr>
        <p:txBody>
          <a:bodyPr tIns="91440" bIns="91440" anchor="ctr">
            <a:noAutofit/>
          </a:bodyPr>
          <a:p>
            <a:pPr algn="r">
              <a:lnSpc>
                <a:spcPct val="100000"/>
              </a:lnSpc>
              <a:tabLst>
                <a:tab algn="l" pos="0"/>
              </a:tabLst>
            </a:pPr>
            <a:fld id="{89CC7FF7-C722-4256-AED7-70EFDA540E91}" type="slidenum">
              <a:rPr b="0" lang="en-GB" sz="1000" spc="-1" strike="noStrike">
                <a:solidFill>
                  <a:srgbClr val="595959"/>
                </a:solidFill>
                <a:latin typeface="Lato"/>
                <a:ea typeface="Lato"/>
              </a:rPr>
              <a:t>&lt;number&gt;</a:t>
            </a:fld>
            <a:endParaRPr b="0" lang="en-IN" sz="1000" spc="-1" strike="noStrike">
              <a:latin typeface="Times New Roman"/>
            </a:endParaRPr>
          </a:p>
        </p:txBody>
      </p:sp>
      <p:sp>
        <p:nvSpPr>
          <p:cNvPr id="147" name="CustomShape 8"/>
          <p:cNvSpPr/>
          <p:nvPr/>
        </p:nvSpPr>
        <p:spPr>
          <a:xfrm>
            <a:off x="8280360" y="0"/>
            <a:ext cx="862920" cy="453960"/>
          </a:xfrm>
          <a:prstGeom prst="rect">
            <a:avLst/>
          </a:prstGeom>
          <a:solidFill>
            <a:schemeClr val="lt2"/>
          </a:solidFill>
          <a:ln>
            <a:noFill/>
          </a:ln>
        </p:spPr>
        <p:style>
          <a:lnRef idx="0"/>
          <a:fillRef idx="0"/>
          <a:effectRef idx="0"/>
          <a:fontRef idx="minor"/>
        </p:style>
      </p:sp>
      <p:sp>
        <p:nvSpPr>
          <p:cNvPr id="148" name="CustomShape 9"/>
          <p:cNvSpPr/>
          <p:nvPr/>
        </p:nvSpPr>
        <p:spPr>
          <a:xfrm>
            <a:off x="8598960" y="216360"/>
            <a:ext cx="216000" cy="360"/>
          </a:xfrm>
          <a:custGeom>
            <a:avLst/>
            <a:gdLst/>
            <a:ahLst/>
            <a:rect l="l" t="t" r="r" b="b"/>
            <a:pathLst>
              <a:path w="21600" h="21600">
                <a:moveTo>
                  <a:pt x="0" y="0"/>
                </a:moveTo>
                <a:lnTo>
                  <a:pt x="21600" y="21600"/>
                </a:lnTo>
              </a:path>
            </a:pathLst>
          </a:custGeom>
          <a:noFill/>
          <a:ln w="9360">
            <a:solidFill>
              <a:srgbClr val="b7b7b7"/>
            </a:solidFill>
            <a:round/>
          </a:ln>
        </p:spPr>
        <p:style>
          <a:lnRef idx="0"/>
          <a:fillRef idx="0"/>
          <a:effectRef idx="0"/>
          <a:fontRef idx="minor"/>
        </p:style>
      </p:sp>
      <p:sp>
        <p:nvSpPr>
          <p:cNvPr id="149" name="CustomShape 10"/>
          <p:cNvSpPr/>
          <p:nvPr/>
        </p:nvSpPr>
        <p:spPr>
          <a:xfrm>
            <a:off x="8598960" y="250200"/>
            <a:ext cx="216000" cy="360"/>
          </a:xfrm>
          <a:custGeom>
            <a:avLst/>
            <a:gdLst/>
            <a:ahLst/>
            <a:rect l="l" t="t" r="r" b="b"/>
            <a:pathLst>
              <a:path w="21600" h="21600">
                <a:moveTo>
                  <a:pt x="0" y="0"/>
                </a:moveTo>
                <a:lnTo>
                  <a:pt x="21600" y="21600"/>
                </a:lnTo>
              </a:path>
            </a:pathLst>
          </a:custGeom>
          <a:noFill/>
          <a:ln w="9360">
            <a:solidFill>
              <a:srgbClr val="b7b7b7"/>
            </a:solidFill>
            <a:round/>
          </a:ln>
        </p:spPr>
        <p:style>
          <a:lnRef idx="0"/>
          <a:fillRef idx="0"/>
          <a:effectRef idx="0"/>
          <a:fontRef idx="minor"/>
        </p:style>
      </p:sp>
      <p:sp>
        <p:nvSpPr>
          <p:cNvPr id="150" name="CustomShape 11"/>
          <p:cNvSpPr/>
          <p:nvPr/>
        </p:nvSpPr>
        <p:spPr>
          <a:xfrm>
            <a:off x="8598960" y="284040"/>
            <a:ext cx="216000" cy="360"/>
          </a:xfrm>
          <a:custGeom>
            <a:avLst/>
            <a:gdLst/>
            <a:ahLst/>
            <a:rect l="l" t="t" r="r" b="b"/>
            <a:pathLst>
              <a:path w="21600" h="21600">
                <a:moveTo>
                  <a:pt x="0" y="0"/>
                </a:moveTo>
                <a:lnTo>
                  <a:pt x="21600" y="21600"/>
                </a:lnTo>
              </a:path>
            </a:pathLst>
          </a:custGeom>
          <a:noFill/>
          <a:ln w="9360">
            <a:solidFill>
              <a:srgbClr val="b7b7b7"/>
            </a:solidFill>
            <a:round/>
          </a:ln>
        </p:spPr>
        <p:style>
          <a:lnRef idx="0"/>
          <a:fillRef idx="0"/>
          <a:effectRef idx="0"/>
          <a:fontRef idx="minor"/>
        </p:style>
      </p:sp>
    </p:spTree>
  </p:cSld>
  <p:clrMap bg1="lt1" bg2="lt2" tx1="dk1" tx2="dk2" accent1="accent1" accent2="accent2" accent3="accent3" accent4="accent4" accent5="accent5" accent6="accent6" hlink="hlink" folHlink="folHlink"/>
  <p:sldLayoutIdLst>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2.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5.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4.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37.xml"/>
</Relationships>
</file>

<file path=ppt/slides/_rels/slide5.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37.xml"/>
</Relationships>
</file>

<file path=ppt/slides/_rels/slide6.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37.xml"/>
</Relationships>
</file>

<file path=ppt/slides/_rels/slide7.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slideLayout" Target="../slideLayouts/slideLayout37.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37.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595959"/>
        </a:solidFill>
      </p:bgPr>
    </p:bg>
    <p:spTree>
      <p:nvGrpSpPr>
        <p:cNvPr id="1" name=""/>
        <p:cNvGrpSpPr/>
        <p:nvPr/>
      </p:nvGrpSpPr>
      <p:grpSpPr>
        <a:xfrm>
          <a:off x="0" y="0"/>
          <a:ext cx="0" cy="0"/>
          <a:chOff x="0" y="0"/>
          <a:chExt cx="0" cy="0"/>
        </a:xfrm>
      </p:grpSpPr>
      <p:sp>
        <p:nvSpPr>
          <p:cNvPr id="187" name="CustomShape 1"/>
          <p:cNvSpPr/>
          <p:nvPr/>
        </p:nvSpPr>
        <p:spPr>
          <a:xfrm>
            <a:off x="-4320" y="2310480"/>
            <a:ext cx="9123840" cy="396360"/>
          </a:xfrm>
          <a:prstGeom prst="rect">
            <a:avLst/>
          </a:prstGeom>
          <a:solidFill>
            <a:schemeClr val="lt1"/>
          </a:solidFill>
          <a:ln>
            <a:noFill/>
          </a:ln>
        </p:spPr>
        <p:style>
          <a:lnRef idx="0"/>
          <a:fillRef idx="0"/>
          <a:effectRef idx="0"/>
          <a:fontRef idx="minor"/>
        </p:style>
        <p:txBody>
          <a:bodyPr tIns="91440" bIns="91440">
            <a:spAutoFit/>
          </a:bodyPr>
          <a:p>
            <a:pPr algn="ctr">
              <a:lnSpc>
                <a:spcPct val="100000"/>
              </a:lnSpc>
              <a:tabLst>
                <a:tab algn="l" pos="0"/>
              </a:tabLst>
            </a:pPr>
            <a:r>
              <a:rPr b="0" lang="en-GB" sz="1400" spc="-1" strike="noStrike">
                <a:solidFill>
                  <a:srgbClr val="000000"/>
                </a:solidFill>
                <a:latin typeface="Lato"/>
                <a:ea typeface="Lato"/>
              </a:rPr>
              <a:t>“</a:t>
            </a:r>
            <a:r>
              <a:rPr b="0" lang="en-GB" sz="1400" spc="-1" strike="noStrike">
                <a:solidFill>
                  <a:srgbClr val="000000"/>
                </a:solidFill>
                <a:latin typeface="Lato"/>
                <a:ea typeface="Lato"/>
              </a:rPr>
              <a:t>Whisler”</a:t>
            </a:r>
            <a:endParaRPr b="0" lang="en-IN" sz="1400" spc="-1" strike="noStrike">
              <a:latin typeface="Arial"/>
            </a:endParaRPr>
          </a:p>
        </p:txBody>
      </p:sp>
      <p:sp>
        <p:nvSpPr>
          <p:cNvPr id="188" name="CustomShape 2"/>
          <p:cNvSpPr/>
          <p:nvPr/>
        </p:nvSpPr>
        <p:spPr>
          <a:xfrm>
            <a:off x="4320" y="434520"/>
            <a:ext cx="9143640" cy="4647240"/>
          </a:xfrm>
          <a:prstGeom prst="rect">
            <a:avLst/>
          </a:prstGeom>
          <a:solidFill>
            <a:schemeClr val="lt1"/>
          </a:solidFill>
          <a:ln>
            <a:noFill/>
          </a:ln>
        </p:spPr>
        <p:style>
          <a:lnRef idx="0"/>
          <a:fillRef idx="0"/>
          <a:effectRef idx="0"/>
          <a:fontRef idx="minor"/>
        </p:style>
      </p:sp>
      <p:sp>
        <p:nvSpPr>
          <p:cNvPr id="189" name="TextShape 3"/>
          <p:cNvSpPr txBox="1"/>
          <p:nvPr/>
        </p:nvSpPr>
        <p:spPr>
          <a:xfrm>
            <a:off x="-4320" y="-61200"/>
            <a:ext cx="9152280" cy="495360"/>
          </a:xfrm>
          <a:prstGeom prst="rect">
            <a:avLst/>
          </a:prstGeom>
          <a:solidFill>
            <a:srgbClr val="ffffff"/>
          </a:solidFill>
          <a:ln>
            <a:noFill/>
          </a:ln>
          <a:effectLst>
            <a:outerShdw dist="19080" dir="5400000">
              <a:srgbClr val="000000">
                <a:alpha val="0"/>
              </a:srgbClr>
            </a:outerShdw>
          </a:effectLst>
        </p:spPr>
        <p:txBody>
          <a:bodyPr tIns="91440" bIns="91440">
            <a:noAutofit/>
          </a:bodyPr>
          <a:p>
            <a:pPr>
              <a:lnSpc>
                <a:spcPct val="100000"/>
              </a:lnSpc>
              <a:tabLst>
                <a:tab algn="l" pos="0"/>
              </a:tabLst>
            </a:pPr>
            <a:r>
              <a:rPr b="1" lang="en-GB" sz="3600" spc="-1" strike="noStrike">
                <a:solidFill>
                  <a:srgbClr val="5fd7b0"/>
                </a:solidFill>
                <a:latin typeface="Montserrat"/>
                <a:ea typeface="Montserrat"/>
              </a:rPr>
              <a:t> </a:t>
            </a:r>
            <a:endParaRPr b="0" lang="en-IN" sz="3600" spc="-1" strike="noStrike">
              <a:solidFill>
                <a:srgbClr val="000000"/>
              </a:solidFill>
              <a:latin typeface="Arial"/>
            </a:endParaRPr>
          </a:p>
        </p:txBody>
      </p:sp>
      <p:pic>
        <p:nvPicPr>
          <p:cNvPr id="190" name="Google Shape;179;p18" descr=""/>
          <p:cNvPicPr/>
          <p:nvPr/>
        </p:nvPicPr>
        <p:blipFill>
          <a:blip r:embed="rId1">
            <a:alphaModFix amt="77000"/>
          </a:blip>
          <a:stretch/>
        </p:blipFill>
        <p:spPr>
          <a:xfrm>
            <a:off x="0" y="-30600"/>
            <a:ext cx="9152640" cy="5204520"/>
          </a:xfrm>
          <a:prstGeom prst="rect">
            <a:avLst/>
          </a:prstGeom>
          <a:ln>
            <a:noFill/>
          </a:ln>
        </p:spPr>
      </p:pic>
      <p:sp>
        <p:nvSpPr>
          <p:cNvPr id="191" name="CustomShape 4"/>
          <p:cNvSpPr/>
          <p:nvPr/>
        </p:nvSpPr>
        <p:spPr>
          <a:xfrm>
            <a:off x="223200" y="351720"/>
            <a:ext cx="3422520" cy="1295640"/>
          </a:xfrm>
          <a:prstGeom prst="rect">
            <a:avLst/>
          </a:prstGeom>
          <a:noFill/>
          <a:ln>
            <a:noFill/>
          </a:ln>
          <a:effectLst>
            <a:outerShdw algn="bl" dir="3231877" dist="28082" rotWithShape="0">
              <a:srgbClr val="000000"/>
            </a:outerShdw>
          </a:effectLst>
        </p:spPr>
        <p:style>
          <a:lnRef idx="0"/>
          <a:fillRef idx="0"/>
          <a:effectRef idx="0"/>
          <a:fontRef idx="minor"/>
        </p:style>
        <p:txBody>
          <a:bodyPr tIns="91440" bIns="91440">
            <a:spAutoFit/>
          </a:bodyPr>
          <a:p>
            <a:pPr>
              <a:lnSpc>
                <a:spcPct val="100000"/>
              </a:lnSpc>
              <a:tabLst>
                <a:tab algn="l" pos="0"/>
              </a:tabLst>
            </a:pPr>
            <a:r>
              <a:rPr b="0" lang="en-GB" sz="3700" spc="-1" strike="noStrike">
                <a:solidFill>
                  <a:srgbClr val="ffffff"/>
                </a:solidFill>
                <a:latin typeface="Montserrat Black"/>
                <a:ea typeface="Montserrat Black"/>
              </a:rPr>
              <a:t>“</a:t>
            </a:r>
            <a:r>
              <a:rPr b="0" lang="en-GB" sz="3700" spc="-1" strike="noStrike">
                <a:solidFill>
                  <a:srgbClr val="ffd966"/>
                </a:solidFill>
                <a:latin typeface="Montserrat Black"/>
                <a:ea typeface="Montserrat Black"/>
              </a:rPr>
              <a:t>Wh</a:t>
            </a:r>
            <a:r>
              <a:rPr b="0" lang="en-GB" sz="3700" spc="-1" strike="noStrike">
                <a:solidFill>
                  <a:srgbClr val="1a9988"/>
                </a:solidFill>
                <a:latin typeface="Montserrat Black"/>
                <a:ea typeface="Montserrat Black"/>
              </a:rPr>
              <a:t>i</a:t>
            </a:r>
            <a:r>
              <a:rPr b="0" lang="en-GB" sz="3700" spc="-1" strike="noStrike">
                <a:solidFill>
                  <a:srgbClr val="ffd966"/>
                </a:solidFill>
                <a:latin typeface="Montserrat Black"/>
                <a:ea typeface="Montserrat Black"/>
              </a:rPr>
              <a:t>stler</a:t>
            </a:r>
            <a:r>
              <a:rPr b="0" lang="en-GB" sz="3700" spc="-1" strike="noStrike">
                <a:solidFill>
                  <a:srgbClr val="ffffff"/>
                </a:solidFill>
                <a:latin typeface="Montserrat Black"/>
                <a:ea typeface="Montserrat Black"/>
              </a:rPr>
              <a:t>”</a:t>
            </a:r>
            <a:endParaRPr b="0" lang="en-IN" sz="3700" spc="-1" strike="noStrike">
              <a:latin typeface="Arial"/>
            </a:endParaRPr>
          </a:p>
          <a:p>
            <a:pPr>
              <a:lnSpc>
                <a:spcPct val="100000"/>
              </a:lnSpc>
              <a:tabLst>
                <a:tab algn="l" pos="0"/>
              </a:tabLst>
            </a:pPr>
            <a:endParaRPr b="0" lang="en-IN" sz="3700" spc="-1" strike="noStrike">
              <a:latin typeface="Arial"/>
            </a:endParaRPr>
          </a:p>
        </p:txBody>
      </p:sp>
      <p:sp>
        <p:nvSpPr>
          <p:cNvPr id="192" name="CustomShape 5"/>
          <p:cNvSpPr/>
          <p:nvPr/>
        </p:nvSpPr>
        <p:spPr>
          <a:xfrm>
            <a:off x="6901560" y="2930400"/>
            <a:ext cx="2057760" cy="615240"/>
          </a:xfrm>
          <a:prstGeom prst="rect">
            <a:avLst/>
          </a:prstGeom>
          <a:noFill/>
          <a:ln>
            <a:noFill/>
          </a:ln>
        </p:spPr>
        <p:style>
          <a:lnRef idx="0"/>
          <a:fillRef idx="0"/>
          <a:effectRef idx="0"/>
          <a:fontRef idx="minor"/>
        </p:style>
      </p:sp>
      <p:sp>
        <p:nvSpPr>
          <p:cNvPr id="193" name="CustomShape 6"/>
          <p:cNvSpPr/>
          <p:nvPr/>
        </p:nvSpPr>
        <p:spPr>
          <a:xfrm>
            <a:off x="145440" y="940680"/>
            <a:ext cx="3577680" cy="442440"/>
          </a:xfrm>
          <a:prstGeom prst="rect">
            <a:avLst/>
          </a:prstGeom>
          <a:noFill/>
          <a:ln>
            <a:noFill/>
          </a:ln>
        </p:spPr>
        <p:style>
          <a:lnRef idx="0"/>
          <a:fillRef idx="0"/>
          <a:effectRef idx="0"/>
          <a:fontRef idx="minor"/>
        </p:style>
        <p:txBody>
          <a:bodyPr tIns="91440" bIns="91440">
            <a:spAutoFit/>
          </a:bodyPr>
          <a:p>
            <a:pPr>
              <a:lnSpc>
                <a:spcPct val="100000"/>
              </a:lnSpc>
              <a:tabLst>
                <a:tab algn="l" pos="0"/>
              </a:tabLst>
            </a:pPr>
            <a:r>
              <a:rPr b="0" lang="en-GB" sz="1700" spc="-1" strike="noStrike">
                <a:solidFill>
                  <a:srgbClr val="ffffff"/>
                </a:solidFill>
                <a:latin typeface="Montserrat ExtraBold"/>
                <a:ea typeface="Montserrat ExtraBold"/>
              </a:rPr>
              <a:t> </a:t>
            </a:r>
            <a:r>
              <a:rPr b="0" lang="en-GB" sz="1700" spc="-1" strike="noStrike">
                <a:solidFill>
                  <a:srgbClr val="ffffff"/>
                </a:solidFill>
                <a:latin typeface="Montserrat ExtraBold"/>
                <a:ea typeface="Montserrat ExtraBold"/>
              </a:rPr>
              <a:t>ENVIRONMENTAL ISSUES</a:t>
            </a:r>
            <a:endParaRPr b="0" lang="en-IN" sz="1700" spc="-1" strike="noStrike">
              <a:latin typeface="Arial"/>
            </a:endParaRPr>
          </a:p>
        </p:txBody>
      </p:sp>
      <p:sp>
        <p:nvSpPr>
          <p:cNvPr id="194" name="CustomShape 7"/>
          <p:cNvSpPr/>
          <p:nvPr/>
        </p:nvSpPr>
        <p:spPr>
          <a:xfrm>
            <a:off x="6412680" y="3607560"/>
            <a:ext cx="2547000" cy="415080"/>
          </a:xfrm>
          <a:prstGeom prst="rect">
            <a:avLst/>
          </a:prstGeom>
          <a:noFill/>
          <a:ln>
            <a:noFill/>
          </a:ln>
        </p:spPr>
        <p:style>
          <a:lnRef idx="0"/>
          <a:fillRef idx="0"/>
          <a:effectRef idx="0"/>
          <a:fontRef idx="minor"/>
        </p:style>
      </p:sp>
      <p:sp>
        <p:nvSpPr>
          <p:cNvPr id="195" name="CustomShape 8"/>
          <p:cNvSpPr/>
          <p:nvPr/>
        </p:nvSpPr>
        <p:spPr>
          <a:xfrm>
            <a:off x="6716160" y="4023000"/>
            <a:ext cx="2243520" cy="1065960"/>
          </a:xfrm>
          <a:prstGeom prst="rect">
            <a:avLst/>
          </a:prstGeom>
          <a:noFill/>
          <a:ln>
            <a:noFill/>
          </a:ln>
          <a:effectLst>
            <a:outerShdw algn="bl" dist="9360" rotWithShape="0">
              <a:srgbClr val="000000"/>
            </a:outerShdw>
          </a:effectLst>
        </p:spPr>
        <p:style>
          <a:lnRef idx="0"/>
          <a:fillRef idx="0"/>
          <a:effectRef idx="0"/>
          <a:fontRef idx="minor"/>
        </p:style>
        <p:txBody>
          <a:bodyPr tIns="91440" bIns="91440">
            <a:spAutoFit/>
          </a:bodyPr>
          <a:p>
            <a:pPr>
              <a:lnSpc>
                <a:spcPct val="100000"/>
              </a:lnSpc>
              <a:tabLst>
                <a:tab algn="l" pos="0"/>
              </a:tabLst>
            </a:pPr>
            <a:r>
              <a:rPr b="1" lang="en-GB" sz="2900" spc="-1" strike="noStrike">
                <a:solidFill>
                  <a:srgbClr val="ffffff"/>
                </a:solidFill>
                <a:latin typeface="Comfortaa"/>
                <a:ea typeface="Comfortaa"/>
              </a:rPr>
              <a:t>‘</a:t>
            </a:r>
            <a:r>
              <a:rPr b="1" lang="en-GB" sz="2900" spc="-1" strike="noStrike">
                <a:solidFill>
                  <a:srgbClr val="ffd966"/>
                </a:solidFill>
                <a:latin typeface="Merriweather"/>
                <a:ea typeface="Merriweather"/>
              </a:rPr>
              <a:t>ErrOr404</a:t>
            </a:r>
            <a:r>
              <a:rPr b="1" lang="en-GB" sz="2900" spc="-1" strike="noStrike">
                <a:solidFill>
                  <a:srgbClr val="ffffff"/>
                </a:solidFill>
                <a:latin typeface="Comfortaa"/>
                <a:ea typeface="Comfortaa"/>
              </a:rPr>
              <a:t>’</a:t>
            </a:r>
            <a:endParaRPr b="0" lang="en-IN" sz="2900" spc="-1" strike="noStrike">
              <a:latin typeface="Arial"/>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6" name="TextShape 1"/>
          <p:cNvSpPr txBox="1"/>
          <p:nvPr/>
        </p:nvSpPr>
        <p:spPr>
          <a:xfrm>
            <a:off x="729360" y="1318680"/>
            <a:ext cx="7688520" cy="534960"/>
          </a:xfrm>
          <a:prstGeom prst="rect">
            <a:avLst/>
          </a:prstGeom>
          <a:noFill/>
          <a:ln>
            <a:noFill/>
          </a:ln>
        </p:spPr>
        <p:txBody>
          <a:bodyPr tIns="91440" bIns="91440">
            <a:noAutofit/>
          </a:bodyPr>
          <a:p>
            <a:pPr>
              <a:lnSpc>
                <a:spcPct val="100000"/>
              </a:lnSpc>
              <a:tabLst>
                <a:tab algn="l" pos="0"/>
              </a:tabLst>
            </a:pPr>
            <a:r>
              <a:rPr b="1" lang="en-GB" sz="2700" spc="-1" strike="noStrike">
                <a:solidFill>
                  <a:srgbClr val="1a9988"/>
                </a:solidFill>
                <a:latin typeface="Trebuchet MS"/>
                <a:ea typeface="Trebuchet MS"/>
              </a:rPr>
              <a:t>Problem Statement:</a:t>
            </a:r>
            <a:endParaRPr b="0" lang="en-IN" sz="2700" spc="-1" strike="noStrike">
              <a:solidFill>
                <a:srgbClr val="000000"/>
              </a:solidFill>
              <a:latin typeface="Arial"/>
            </a:endParaRPr>
          </a:p>
        </p:txBody>
      </p:sp>
      <p:sp>
        <p:nvSpPr>
          <p:cNvPr id="197" name="CustomShape 2"/>
          <p:cNvSpPr/>
          <p:nvPr/>
        </p:nvSpPr>
        <p:spPr>
          <a:xfrm>
            <a:off x="1072080" y="2181600"/>
            <a:ext cx="328320" cy="328320"/>
          </a:xfrm>
          <a:prstGeom prst="ellipse">
            <a:avLst/>
          </a:prstGeom>
          <a:solidFill>
            <a:srgbClr val="00bfa5"/>
          </a:solidFill>
          <a:ln>
            <a:noFill/>
          </a:ln>
        </p:spPr>
        <p:style>
          <a:lnRef idx="0"/>
          <a:fillRef idx="0"/>
          <a:effectRef idx="0"/>
          <a:fontRef idx="minor"/>
        </p:style>
        <p:txBody>
          <a:bodyPr tIns="91440" bIns="91440" anchor="ctr">
            <a:noAutofit/>
          </a:bodyPr>
          <a:p>
            <a:pPr algn="ctr">
              <a:lnSpc>
                <a:spcPct val="100000"/>
              </a:lnSpc>
              <a:tabLst>
                <a:tab algn="l" pos="0"/>
              </a:tabLst>
            </a:pPr>
            <a:r>
              <a:rPr b="1" lang="en-GB" sz="800" spc="-1" strike="noStrike">
                <a:solidFill>
                  <a:srgbClr val="ffffff"/>
                </a:solidFill>
                <a:latin typeface="Arial"/>
                <a:ea typeface="Arial"/>
              </a:rPr>
              <a:t>1</a:t>
            </a:r>
            <a:endParaRPr b="0" lang="en-IN" sz="800" spc="-1" strike="noStrike">
              <a:latin typeface="Arial"/>
            </a:endParaRPr>
          </a:p>
        </p:txBody>
      </p:sp>
      <p:sp>
        <p:nvSpPr>
          <p:cNvPr id="198" name="TextShape 3"/>
          <p:cNvSpPr txBox="1"/>
          <p:nvPr/>
        </p:nvSpPr>
        <p:spPr>
          <a:xfrm>
            <a:off x="1487160" y="2137680"/>
            <a:ext cx="7380720" cy="497520"/>
          </a:xfrm>
          <a:prstGeom prst="rect">
            <a:avLst/>
          </a:prstGeom>
          <a:noFill/>
          <a:ln>
            <a:noFill/>
          </a:ln>
        </p:spPr>
        <p:txBody>
          <a:bodyPr tIns="91440" bIns="91440">
            <a:noAutofit/>
          </a:bodyPr>
          <a:p>
            <a:pPr>
              <a:lnSpc>
                <a:spcPct val="115000"/>
              </a:lnSpc>
              <a:spcAft>
                <a:spcPts val="1599"/>
              </a:spcAft>
              <a:tabLst>
                <a:tab algn="l" pos="0"/>
              </a:tabLst>
            </a:pPr>
            <a:r>
              <a:rPr b="0" lang="en-GB" sz="1400" spc="-1" strike="noStrike">
                <a:solidFill>
                  <a:srgbClr val="595959"/>
                </a:solidFill>
                <a:latin typeface="Montserrat"/>
                <a:ea typeface="Montserrat"/>
              </a:rPr>
              <a:t>Unethical and Illegal waste disposal practiced by large factories and industries.</a:t>
            </a:r>
            <a:endParaRPr b="0" lang="en-IN" sz="1400" spc="-1" strike="noStrike">
              <a:solidFill>
                <a:srgbClr val="000000"/>
              </a:solidFill>
              <a:latin typeface="Arial"/>
            </a:endParaRPr>
          </a:p>
        </p:txBody>
      </p:sp>
      <p:sp>
        <p:nvSpPr>
          <p:cNvPr id="199" name="CustomShape 4"/>
          <p:cNvSpPr/>
          <p:nvPr/>
        </p:nvSpPr>
        <p:spPr>
          <a:xfrm>
            <a:off x="1072080" y="2919960"/>
            <a:ext cx="328320" cy="328320"/>
          </a:xfrm>
          <a:prstGeom prst="ellipse">
            <a:avLst/>
          </a:prstGeom>
          <a:solidFill>
            <a:srgbClr val="00bfa5"/>
          </a:solidFill>
          <a:ln>
            <a:noFill/>
          </a:ln>
        </p:spPr>
        <p:style>
          <a:lnRef idx="0"/>
          <a:fillRef idx="0"/>
          <a:effectRef idx="0"/>
          <a:fontRef idx="minor"/>
        </p:style>
        <p:txBody>
          <a:bodyPr tIns="91440" bIns="91440" anchor="ctr">
            <a:noAutofit/>
          </a:bodyPr>
          <a:p>
            <a:pPr algn="ctr">
              <a:lnSpc>
                <a:spcPct val="100000"/>
              </a:lnSpc>
              <a:tabLst>
                <a:tab algn="l" pos="0"/>
              </a:tabLst>
            </a:pPr>
            <a:r>
              <a:rPr b="1" lang="en-GB" sz="800" spc="-1" strike="noStrike">
                <a:solidFill>
                  <a:srgbClr val="ffffff"/>
                </a:solidFill>
                <a:latin typeface="Arial"/>
                <a:ea typeface="Arial"/>
              </a:rPr>
              <a:t>2</a:t>
            </a:r>
            <a:endParaRPr b="0" lang="en-IN" sz="800" spc="-1" strike="noStrike">
              <a:latin typeface="Arial"/>
            </a:endParaRPr>
          </a:p>
        </p:txBody>
      </p:sp>
      <p:sp>
        <p:nvSpPr>
          <p:cNvPr id="200" name="TextShape 5"/>
          <p:cNvSpPr txBox="1"/>
          <p:nvPr/>
        </p:nvSpPr>
        <p:spPr>
          <a:xfrm>
            <a:off x="1487160" y="2919960"/>
            <a:ext cx="7380720" cy="497520"/>
          </a:xfrm>
          <a:prstGeom prst="rect">
            <a:avLst/>
          </a:prstGeom>
          <a:noFill/>
          <a:ln>
            <a:noFill/>
          </a:ln>
        </p:spPr>
        <p:txBody>
          <a:bodyPr tIns="91440" bIns="91440">
            <a:noAutofit/>
          </a:bodyPr>
          <a:p>
            <a:pPr>
              <a:lnSpc>
                <a:spcPct val="115000"/>
              </a:lnSpc>
              <a:spcAft>
                <a:spcPts val="1599"/>
              </a:spcAft>
              <a:tabLst>
                <a:tab algn="l" pos="0"/>
              </a:tabLst>
            </a:pPr>
            <a:r>
              <a:rPr b="0" lang="en-GB" sz="1400" spc="-1" strike="noStrike">
                <a:solidFill>
                  <a:srgbClr val="595959"/>
                </a:solidFill>
                <a:latin typeface="Montserrat"/>
                <a:ea typeface="Montserrat"/>
              </a:rPr>
              <a:t>Unethical indulgence of Government officials with these malpracticing institutions.  </a:t>
            </a:r>
            <a:endParaRPr b="0" lang="en-IN" sz="1400" spc="-1" strike="noStrike">
              <a:solidFill>
                <a:srgbClr val="000000"/>
              </a:solidFill>
              <a:latin typeface="Arial"/>
            </a:endParaRPr>
          </a:p>
        </p:txBody>
      </p:sp>
      <p:sp>
        <p:nvSpPr>
          <p:cNvPr id="201" name="CustomShape 6"/>
          <p:cNvSpPr/>
          <p:nvPr/>
        </p:nvSpPr>
        <p:spPr>
          <a:xfrm>
            <a:off x="1072080" y="3657960"/>
            <a:ext cx="328320" cy="328320"/>
          </a:xfrm>
          <a:prstGeom prst="ellipse">
            <a:avLst/>
          </a:prstGeom>
          <a:solidFill>
            <a:srgbClr val="00bfa5"/>
          </a:solidFill>
          <a:ln>
            <a:noFill/>
          </a:ln>
        </p:spPr>
        <p:style>
          <a:lnRef idx="0"/>
          <a:fillRef idx="0"/>
          <a:effectRef idx="0"/>
          <a:fontRef idx="minor"/>
        </p:style>
        <p:txBody>
          <a:bodyPr tIns="91440" bIns="91440" anchor="ctr">
            <a:noAutofit/>
          </a:bodyPr>
          <a:p>
            <a:pPr algn="ctr">
              <a:lnSpc>
                <a:spcPct val="100000"/>
              </a:lnSpc>
              <a:tabLst>
                <a:tab algn="l" pos="0"/>
              </a:tabLst>
            </a:pPr>
            <a:r>
              <a:rPr b="1" lang="en-GB" sz="800" spc="-1" strike="noStrike">
                <a:solidFill>
                  <a:srgbClr val="ffffff"/>
                </a:solidFill>
                <a:latin typeface="Arial"/>
                <a:ea typeface="Arial"/>
              </a:rPr>
              <a:t>3</a:t>
            </a:r>
            <a:endParaRPr b="0" lang="en-IN" sz="800" spc="-1" strike="noStrike">
              <a:latin typeface="Arial"/>
            </a:endParaRPr>
          </a:p>
        </p:txBody>
      </p:sp>
      <p:sp>
        <p:nvSpPr>
          <p:cNvPr id="202" name="TextShape 7"/>
          <p:cNvSpPr txBox="1"/>
          <p:nvPr/>
        </p:nvSpPr>
        <p:spPr>
          <a:xfrm>
            <a:off x="1487160" y="3657960"/>
            <a:ext cx="6748920" cy="396000"/>
          </a:xfrm>
          <a:prstGeom prst="rect">
            <a:avLst/>
          </a:prstGeom>
          <a:noFill/>
          <a:ln>
            <a:noFill/>
          </a:ln>
        </p:spPr>
        <p:txBody>
          <a:bodyPr tIns="91440" bIns="91440">
            <a:noAutofit/>
          </a:bodyPr>
          <a:p>
            <a:pPr>
              <a:lnSpc>
                <a:spcPct val="115000"/>
              </a:lnSpc>
              <a:spcAft>
                <a:spcPts val="1599"/>
              </a:spcAft>
              <a:tabLst>
                <a:tab algn="l" pos="0"/>
              </a:tabLst>
            </a:pPr>
            <a:r>
              <a:rPr b="0" lang="en-GB" sz="1400" spc="-1" strike="noStrike">
                <a:solidFill>
                  <a:srgbClr val="595959"/>
                </a:solidFill>
                <a:latin typeface="Montserrat"/>
                <a:ea typeface="Montserrat"/>
              </a:rPr>
              <a:t>Unnoticed and neglected reports and complaint lodged by public.</a:t>
            </a:r>
            <a:endParaRPr b="0" lang="en-IN" sz="1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434343"/>
        </a:solidFill>
      </p:bgPr>
    </p:bg>
    <p:spTree>
      <p:nvGrpSpPr>
        <p:cNvPr id="1" name=""/>
        <p:cNvGrpSpPr/>
        <p:nvPr/>
      </p:nvGrpSpPr>
      <p:grpSpPr>
        <a:xfrm>
          <a:off x="0" y="0"/>
          <a:ext cx="0" cy="0"/>
          <a:chOff x="0" y="0"/>
          <a:chExt cx="0" cy="0"/>
        </a:xfrm>
      </p:grpSpPr>
      <p:sp>
        <p:nvSpPr>
          <p:cNvPr id="203" name="TextShape 1"/>
          <p:cNvSpPr txBox="1"/>
          <p:nvPr/>
        </p:nvSpPr>
        <p:spPr>
          <a:xfrm>
            <a:off x="698760" y="1388160"/>
            <a:ext cx="7009920" cy="539280"/>
          </a:xfrm>
          <a:prstGeom prst="rect">
            <a:avLst/>
          </a:prstGeom>
          <a:noFill/>
          <a:ln>
            <a:noFill/>
          </a:ln>
        </p:spPr>
        <p:txBody>
          <a:bodyPr tIns="91440" bIns="91440">
            <a:noAutofit/>
          </a:bodyPr>
          <a:p>
            <a:pPr>
              <a:lnSpc>
                <a:spcPct val="100000"/>
              </a:lnSpc>
              <a:tabLst>
                <a:tab algn="l" pos="0"/>
              </a:tabLst>
            </a:pPr>
            <a:r>
              <a:rPr b="1" lang="en-GB" sz="3000" spc="-1" strike="noStrike">
                <a:solidFill>
                  <a:srgbClr val="53c6a1"/>
                </a:solidFill>
                <a:latin typeface="Trebuchet MS"/>
                <a:ea typeface="Trebuchet MS"/>
              </a:rPr>
              <a:t>Our Solution:</a:t>
            </a:r>
            <a:endParaRPr b="0" lang="en-IN" sz="3000" spc="-1" strike="noStrike">
              <a:solidFill>
                <a:srgbClr val="000000"/>
              </a:solidFill>
              <a:latin typeface="Arial"/>
            </a:endParaRPr>
          </a:p>
        </p:txBody>
      </p:sp>
      <p:sp>
        <p:nvSpPr>
          <p:cNvPr id="204" name="TextShape 2"/>
          <p:cNvSpPr txBox="1"/>
          <p:nvPr/>
        </p:nvSpPr>
        <p:spPr>
          <a:xfrm>
            <a:off x="1112760" y="2027160"/>
            <a:ext cx="7215480" cy="2460240"/>
          </a:xfrm>
          <a:prstGeom prst="rect">
            <a:avLst/>
          </a:prstGeom>
          <a:noFill/>
          <a:ln>
            <a:noFill/>
          </a:ln>
        </p:spPr>
        <p:txBody>
          <a:bodyPr tIns="91440" bIns="91440">
            <a:noAutofit/>
          </a:bodyPr>
          <a:p>
            <a:pPr algn="r">
              <a:lnSpc>
                <a:spcPct val="115000"/>
              </a:lnSpc>
              <a:tabLst>
                <a:tab algn="l" pos="0"/>
              </a:tabLst>
            </a:pPr>
            <a:endParaRPr b="0" lang="en-IN" sz="1400" spc="-1" strike="noStrike">
              <a:solidFill>
                <a:srgbClr val="000000"/>
              </a:solidFill>
              <a:latin typeface="Arial"/>
            </a:endParaRPr>
          </a:p>
          <a:p>
            <a:pPr algn="r">
              <a:lnSpc>
                <a:spcPct val="115000"/>
              </a:lnSpc>
              <a:spcBef>
                <a:spcPts val="1599"/>
              </a:spcBef>
              <a:tabLst>
                <a:tab algn="l" pos="0"/>
              </a:tabLst>
            </a:pPr>
            <a:r>
              <a:rPr b="0" lang="en-GB" sz="1500" spc="-1" strike="noStrike">
                <a:solidFill>
                  <a:srgbClr val="ffffff"/>
                </a:solidFill>
                <a:latin typeface="Montserrat"/>
                <a:ea typeface="Montserrat"/>
              </a:rPr>
              <a:t>Addressing the above stated problems, we intend to make a blockchain based web application which can, monitor the waste disposed by registered factories and industries on the application, involve NGOs in the process of inspection, proceed on general public’s complaints on these issues and have a monitoring head that could surveil the whole process.</a:t>
            </a:r>
            <a:endParaRPr b="0" lang="en-IN" sz="1500" spc="-1" strike="noStrike">
              <a:solidFill>
                <a:srgbClr val="000000"/>
              </a:solidFill>
              <a:latin typeface="Arial"/>
            </a:endParaRPr>
          </a:p>
          <a:p>
            <a:pPr algn="r">
              <a:lnSpc>
                <a:spcPct val="115000"/>
              </a:lnSpc>
              <a:spcBef>
                <a:spcPts val="1599"/>
              </a:spcBef>
              <a:spcAft>
                <a:spcPts val="1599"/>
              </a:spcAft>
              <a:tabLst>
                <a:tab algn="l" pos="0"/>
              </a:tabLst>
            </a:pPr>
            <a:endParaRPr b="0" lang="en-IN" sz="15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5" name="TextShape 1"/>
          <p:cNvSpPr txBox="1"/>
          <p:nvPr/>
        </p:nvSpPr>
        <p:spPr>
          <a:xfrm>
            <a:off x="495720" y="1184760"/>
            <a:ext cx="4118760" cy="1033920"/>
          </a:xfrm>
          <a:prstGeom prst="rect">
            <a:avLst/>
          </a:prstGeom>
          <a:noFill/>
          <a:ln>
            <a:noFill/>
          </a:ln>
        </p:spPr>
        <p:txBody>
          <a:bodyPr tIns="91440" bIns="91440">
            <a:noAutofit/>
          </a:bodyPr>
          <a:p>
            <a:pPr>
              <a:lnSpc>
                <a:spcPct val="100000"/>
              </a:lnSpc>
              <a:tabLst>
                <a:tab algn="l" pos="0"/>
              </a:tabLst>
            </a:pPr>
            <a:r>
              <a:rPr b="1" lang="en-GB" sz="2600" spc="-1" strike="noStrike">
                <a:solidFill>
                  <a:srgbClr val="1a1a1a"/>
                </a:solidFill>
                <a:latin typeface="Raleway"/>
                <a:ea typeface="Raleway"/>
              </a:rPr>
              <a:t>NGOs:</a:t>
            </a:r>
            <a:br/>
            <a:r>
              <a:rPr b="0" lang="en-GB" sz="2600" spc="-1" strike="noStrike">
                <a:solidFill>
                  <a:srgbClr val="1a1a1a"/>
                </a:solidFill>
                <a:latin typeface="Raleway"/>
                <a:ea typeface="Raleway"/>
              </a:rPr>
              <a:t>01</a:t>
            </a:r>
            <a:endParaRPr b="0" lang="en-IN" sz="2600" spc="-1" strike="noStrike">
              <a:solidFill>
                <a:srgbClr val="000000"/>
              </a:solidFill>
              <a:latin typeface="Arial"/>
            </a:endParaRPr>
          </a:p>
        </p:txBody>
      </p:sp>
      <p:sp>
        <p:nvSpPr>
          <p:cNvPr id="206" name="TextShape 2"/>
          <p:cNvSpPr txBox="1"/>
          <p:nvPr/>
        </p:nvSpPr>
        <p:spPr>
          <a:xfrm>
            <a:off x="721080" y="2214360"/>
            <a:ext cx="4368240" cy="2434320"/>
          </a:xfrm>
          <a:prstGeom prst="rect">
            <a:avLst/>
          </a:prstGeom>
          <a:noFill/>
          <a:ln>
            <a:noFill/>
          </a:ln>
        </p:spPr>
        <p:txBody>
          <a:bodyPr tIns="91440" bIns="91440">
            <a:noAutofit/>
          </a:bodyPr>
          <a:p>
            <a:pPr>
              <a:lnSpc>
                <a:spcPct val="115000"/>
              </a:lnSpc>
              <a:tabLst>
                <a:tab algn="l" pos="0"/>
              </a:tabLst>
            </a:pPr>
            <a:r>
              <a:rPr b="0" lang="en-GB" sz="1300" spc="-1" strike="noStrike">
                <a:solidFill>
                  <a:srgbClr val="595959"/>
                </a:solidFill>
                <a:latin typeface="Montserrat"/>
                <a:ea typeface="Montserrat"/>
              </a:rPr>
              <a:t>NGOs will work on factory/industry inspection.</a:t>
            </a:r>
            <a:endParaRPr b="0" lang="en-IN" sz="1300" spc="-1" strike="noStrike">
              <a:solidFill>
                <a:srgbClr val="000000"/>
              </a:solidFill>
              <a:latin typeface="Arial"/>
            </a:endParaRPr>
          </a:p>
          <a:p>
            <a:pPr algn="r">
              <a:lnSpc>
                <a:spcPct val="150000"/>
              </a:lnSpc>
              <a:spcBef>
                <a:spcPts val="1599"/>
              </a:spcBef>
              <a:tabLst>
                <a:tab algn="l" pos="0"/>
              </a:tabLst>
            </a:pPr>
            <a:r>
              <a:rPr b="1" lang="en-GB" sz="1300" spc="-1" strike="noStrike">
                <a:solidFill>
                  <a:srgbClr val="1a9988"/>
                </a:solidFill>
                <a:latin typeface="Montserrat"/>
                <a:ea typeface="Montserrat"/>
              </a:rPr>
              <a:t>------------------------------------------------FUNCTION</a:t>
            </a:r>
            <a:endParaRPr b="0" lang="en-IN" sz="1300" spc="-1" strike="noStrike">
              <a:solidFill>
                <a:srgbClr val="000000"/>
              </a:solidFill>
              <a:latin typeface="Arial"/>
            </a:endParaRPr>
          </a:p>
          <a:p>
            <a:pPr>
              <a:lnSpc>
                <a:spcPct val="100000"/>
              </a:lnSpc>
              <a:tabLst>
                <a:tab algn="l" pos="0"/>
              </a:tabLst>
            </a:pPr>
            <a:r>
              <a:rPr b="0" lang="en-GB" sz="1300" spc="-1" strike="noStrike">
                <a:solidFill>
                  <a:srgbClr val="595959"/>
                </a:solidFill>
                <a:latin typeface="Montserrat"/>
                <a:ea typeface="Montserrat"/>
              </a:rPr>
              <a:t>They will be assigned random factories each time.</a:t>
            </a:r>
            <a:endParaRPr b="0" lang="en-IN" sz="1300" spc="-1" strike="noStrike">
              <a:solidFill>
                <a:srgbClr val="000000"/>
              </a:solidFill>
              <a:latin typeface="Arial"/>
            </a:endParaRPr>
          </a:p>
          <a:p>
            <a:pPr>
              <a:lnSpc>
                <a:spcPct val="100000"/>
              </a:lnSpc>
              <a:spcBef>
                <a:spcPts val="99"/>
              </a:spcBef>
              <a:tabLst>
                <a:tab algn="l" pos="0"/>
              </a:tabLst>
            </a:pPr>
            <a:endParaRPr b="0" lang="en-IN" sz="1300" spc="-1" strike="noStrike">
              <a:solidFill>
                <a:srgbClr val="000000"/>
              </a:solidFill>
              <a:latin typeface="Arial"/>
            </a:endParaRPr>
          </a:p>
          <a:p>
            <a:pPr>
              <a:lnSpc>
                <a:spcPct val="100000"/>
              </a:lnSpc>
              <a:spcBef>
                <a:spcPts val="99"/>
              </a:spcBef>
              <a:tabLst>
                <a:tab algn="l" pos="0"/>
              </a:tabLst>
            </a:pPr>
            <a:r>
              <a:rPr b="0" lang="en-GB" sz="1300" spc="-1" strike="noStrike">
                <a:solidFill>
                  <a:srgbClr val="595959"/>
                </a:solidFill>
                <a:latin typeface="Montserrat"/>
                <a:ea typeface="Montserrat"/>
              </a:rPr>
              <a:t>The factories will not be able to predict the NGOs involved in their inspection.</a:t>
            </a:r>
            <a:endParaRPr b="0" lang="en-IN" sz="1300" spc="-1" strike="noStrike">
              <a:solidFill>
                <a:srgbClr val="000000"/>
              </a:solidFill>
              <a:latin typeface="Arial"/>
            </a:endParaRPr>
          </a:p>
          <a:p>
            <a:pPr>
              <a:lnSpc>
                <a:spcPct val="100000"/>
              </a:lnSpc>
              <a:spcBef>
                <a:spcPts val="99"/>
              </a:spcBef>
              <a:tabLst>
                <a:tab algn="l" pos="0"/>
              </a:tabLst>
            </a:pPr>
            <a:endParaRPr b="0" lang="en-IN" sz="1300" spc="-1" strike="noStrike">
              <a:solidFill>
                <a:srgbClr val="000000"/>
              </a:solidFill>
              <a:latin typeface="Arial"/>
            </a:endParaRPr>
          </a:p>
          <a:p>
            <a:pPr>
              <a:lnSpc>
                <a:spcPct val="100000"/>
              </a:lnSpc>
              <a:spcBef>
                <a:spcPts val="99"/>
              </a:spcBef>
              <a:tabLst>
                <a:tab algn="l" pos="0"/>
              </a:tabLst>
            </a:pPr>
            <a:r>
              <a:rPr b="0" lang="en-GB" sz="1300" spc="-1" strike="noStrike">
                <a:solidFill>
                  <a:srgbClr val="595959"/>
                </a:solidFill>
                <a:latin typeface="Montserrat"/>
                <a:ea typeface="Montserrat"/>
              </a:rPr>
              <a:t>They will have a say in inspection result.</a:t>
            </a:r>
            <a:endParaRPr b="0" lang="en-IN" sz="1300" spc="-1" strike="noStrike">
              <a:solidFill>
                <a:srgbClr val="000000"/>
              </a:solidFill>
              <a:latin typeface="Arial"/>
            </a:endParaRPr>
          </a:p>
          <a:p>
            <a:pPr>
              <a:lnSpc>
                <a:spcPct val="100000"/>
              </a:lnSpc>
              <a:spcBef>
                <a:spcPts val="99"/>
              </a:spcBef>
              <a:tabLst>
                <a:tab algn="l" pos="0"/>
              </a:tabLst>
            </a:pPr>
            <a:r>
              <a:rPr b="0" lang="en-GB" sz="1300" spc="-1" strike="noStrike">
                <a:solidFill>
                  <a:srgbClr val="595959"/>
                </a:solidFill>
                <a:latin typeface="Montserrat"/>
                <a:ea typeface="Montserrat"/>
              </a:rPr>
              <a:t>The corruption will be reduced.</a:t>
            </a:r>
            <a:endParaRPr b="0" lang="en-IN" sz="1300" spc="-1" strike="noStrike">
              <a:solidFill>
                <a:srgbClr val="000000"/>
              </a:solidFill>
              <a:latin typeface="Arial"/>
            </a:endParaRPr>
          </a:p>
          <a:p>
            <a:pPr>
              <a:lnSpc>
                <a:spcPct val="100000"/>
              </a:lnSpc>
              <a:spcBef>
                <a:spcPts val="99"/>
              </a:spcBef>
              <a:tabLst>
                <a:tab algn="l" pos="0"/>
              </a:tabLst>
            </a:pPr>
            <a:endParaRPr b="0" lang="en-IN" sz="1300" spc="-1" strike="noStrike">
              <a:solidFill>
                <a:srgbClr val="000000"/>
              </a:solidFill>
              <a:latin typeface="Arial"/>
            </a:endParaRPr>
          </a:p>
          <a:p>
            <a:pPr>
              <a:lnSpc>
                <a:spcPct val="100000"/>
              </a:lnSpc>
              <a:spcBef>
                <a:spcPts val="99"/>
              </a:spcBef>
              <a:tabLst>
                <a:tab algn="l" pos="0"/>
              </a:tabLst>
            </a:pPr>
            <a:endParaRPr b="0" lang="en-IN" sz="1300" spc="-1" strike="noStrike">
              <a:solidFill>
                <a:srgbClr val="000000"/>
              </a:solidFill>
              <a:latin typeface="Arial"/>
            </a:endParaRPr>
          </a:p>
          <a:p>
            <a:pPr>
              <a:lnSpc>
                <a:spcPct val="100000"/>
              </a:lnSpc>
              <a:spcBef>
                <a:spcPts val="99"/>
              </a:spcBef>
              <a:tabLst>
                <a:tab algn="l" pos="0"/>
              </a:tabLst>
            </a:pPr>
            <a:endParaRPr b="0" lang="en-IN" sz="1300" spc="-1" strike="noStrike">
              <a:solidFill>
                <a:srgbClr val="000000"/>
              </a:solidFill>
              <a:latin typeface="Arial"/>
            </a:endParaRPr>
          </a:p>
          <a:p>
            <a:pPr>
              <a:lnSpc>
                <a:spcPct val="115000"/>
              </a:lnSpc>
              <a:spcBef>
                <a:spcPts val="99"/>
              </a:spcBef>
              <a:tabLst>
                <a:tab algn="l" pos="0"/>
              </a:tabLst>
            </a:pPr>
            <a:endParaRPr b="0" lang="en-IN" sz="1300" spc="-1" strike="noStrike">
              <a:solidFill>
                <a:srgbClr val="000000"/>
              </a:solidFill>
              <a:latin typeface="Arial"/>
            </a:endParaRPr>
          </a:p>
          <a:p>
            <a:pPr>
              <a:lnSpc>
                <a:spcPct val="115000"/>
              </a:lnSpc>
              <a:spcBef>
                <a:spcPts val="1599"/>
              </a:spcBef>
              <a:spcAft>
                <a:spcPts val="1599"/>
              </a:spcAft>
              <a:tabLst>
                <a:tab algn="l" pos="0"/>
              </a:tabLst>
            </a:pPr>
            <a:r>
              <a:rPr b="0" lang="en-GB" sz="1100" spc="-1" strike="noStrike">
                <a:solidFill>
                  <a:srgbClr val="595959"/>
                </a:solidFill>
                <a:latin typeface="Lato"/>
                <a:ea typeface="Lato"/>
              </a:rPr>
              <a:t> </a:t>
            </a:r>
            <a:endParaRPr b="0" lang="en-IN" sz="1100" spc="-1" strike="noStrike">
              <a:solidFill>
                <a:srgbClr val="000000"/>
              </a:solidFill>
              <a:latin typeface="Arial"/>
            </a:endParaRPr>
          </a:p>
        </p:txBody>
      </p:sp>
      <p:sp>
        <p:nvSpPr>
          <p:cNvPr id="207" name="CustomShape 3"/>
          <p:cNvSpPr/>
          <p:nvPr/>
        </p:nvSpPr>
        <p:spPr>
          <a:xfrm>
            <a:off x="5281560" y="3430440"/>
            <a:ext cx="1478520" cy="757800"/>
          </a:xfrm>
          <a:prstGeom prst="rect">
            <a:avLst/>
          </a:prstGeom>
          <a:noFill/>
          <a:ln>
            <a:noFill/>
          </a:ln>
        </p:spPr>
        <p:style>
          <a:lnRef idx="0"/>
          <a:fillRef idx="0"/>
          <a:effectRef idx="0"/>
          <a:fontRef idx="minor"/>
        </p:style>
        <p:txBody>
          <a:bodyPr tIns="91440" bIns="91440">
            <a:noAutofit/>
          </a:bodyPr>
          <a:p>
            <a:pPr>
              <a:lnSpc>
                <a:spcPct val="100000"/>
              </a:lnSpc>
              <a:tabLst>
                <a:tab algn="l" pos="0"/>
              </a:tabLst>
            </a:pPr>
            <a:r>
              <a:rPr b="1" lang="en-GB" sz="1200" spc="-1" strike="noStrike">
                <a:solidFill>
                  <a:srgbClr val="ffffff"/>
                </a:solidFill>
                <a:latin typeface="Arial"/>
                <a:ea typeface="Arial"/>
              </a:rPr>
              <a:t>QUICK TIP</a:t>
            </a:r>
            <a:endParaRPr b="0" lang="en-IN" sz="1200" spc="-1" strike="noStrike">
              <a:latin typeface="Arial"/>
            </a:endParaRPr>
          </a:p>
          <a:p>
            <a:pPr>
              <a:lnSpc>
                <a:spcPct val="115000"/>
              </a:lnSpc>
              <a:tabLst>
                <a:tab algn="l" pos="0"/>
              </a:tabLst>
            </a:pPr>
            <a:endParaRPr b="0" lang="en-IN" sz="1200" spc="-1" strike="noStrike">
              <a:latin typeface="Arial"/>
            </a:endParaRPr>
          </a:p>
          <a:p>
            <a:pPr>
              <a:lnSpc>
                <a:spcPct val="115000"/>
              </a:lnSpc>
              <a:tabLst>
                <a:tab algn="l" pos="0"/>
              </a:tabLst>
            </a:pPr>
            <a:r>
              <a:rPr b="0" lang="en-GB" sz="700" spc="-1" strike="noStrike">
                <a:solidFill>
                  <a:srgbClr val="d9f0ff"/>
                </a:solidFill>
                <a:latin typeface="Arial"/>
                <a:ea typeface="Arial"/>
              </a:rPr>
              <a:t>T</a:t>
            </a:r>
            <a:endParaRPr b="0" lang="en-IN" sz="700" spc="-1" strike="noStrike">
              <a:latin typeface="Arial"/>
            </a:endParaRPr>
          </a:p>
        </p:txBody>
      </p:sp>
      <p:pic>
        <p:nvPicPr>
          <p:cNvPr id="208" name="Google Shape;209;p21" descr=""/>
          <p:cNvPicPr/>
          <p:nvPr/>
        </p:nvPicPr>
        <p:blipFill>
          <a:blip r:embed="rId1"/>
          <a:stretch/>
        </p:blipFill>
        <p:spPr>
          <a:xfrm>
            <a:off x="5024880" y="1461600"/>
            <a:ext cx="4118760" cy="3640680"/>
          </a:xfrm>
          <a:prstGeom prst="rect">
            <a:avLst/>
          </a:prstGeom>
          <a:ln>
            <a:noFill/>
          </a:ln>
        </p:spPr>
      </p:pic>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9" name="TextShape 1"/>
          <p:cNvSpPr txBox="1"/>
          <p:nvPr/>
        </p:nvSpPr>
        <p:spPr>
          <a:xfrm>
            <a:off x="451800" y="1184760"/>
            <a:ext cx="4162320" cy="1033920"/>
          </a:xfrm>
          <a:prstGeom prst="rect">
            <a:avLst/>
          </a:prstGeom>
          <a:noFill/>
          <a:ln>
            <a:noFill/>
          </a:ln>
        </p:spPr>
        <p:txBody>
          <a:bodyPr tIns="91440" bIns="91440">
            <a:noAutofit/>
          </a:bodyPr>
          <a:p>
            <a:pPr>
              <a:lnSpc>
                <a:spcPct val="100000"/>
              </a:lnSpc>
              <a:tabLst>
                <a:tab algn="l" pos="0"/>
              </a:tabLst>
            </a:pPr>
            <a:r>
              <a:rPr b="1" lang="en-GB" sz="2600" spc="-1" strike="noStrike">
                <a:solidFill>
                  <a:srgbClr val="1a1a1a"/>
                </a:solidFill>
                <a:latin typeface="Raleway"/>
                <a:ea typeface="Raleway"/>
              </a:rPr>
              <a:t>Factories:</a:t>
            </a:r>
            <a:br/>
            <a:r>
              <a:rPr b="0" lang="en-GB" sz="2600" spc="-1" strike="noStrike">
                <a:solidFill>
                  <a:srgbClr val="1a1a1a"/>
                </a:solidFill>
                <a:latin typeface="Raleway"/>
                <a:ea typeface="Raleway"/>
              </a:rPr>
              <a:t>02</a:t>
            </a:r>
            <a:endParaRPr b="0" lang="en-IN" sz="2600" spc="-1" strike="noStrike">
              <a:solidFill>
                <a:srgbClr val="000000"/>
              </a:solidFill>
              <a:latin typeface="Arial"/>
            </a:endParaRPr>
          </a:p>
        </p:txBody>
      </p:sp>
      <p:sp>
        <p:nvSpPr>
          <p:cNvPr id="210" name="TextShape 2"/>
          <p:cNvSpPr txBox="1"/>
          <p:nvPr/>
        </p:nvSpPr>
        <p:spPr>
          <a:xfrm>
            <a:off x="721080" y="2214360"/>
            <a:ext cx="4302360" cy="2309040"/>
          </a:xfrm>
          <a:prstGeom prst="rect">
            <a:avLst/>
          </a:prstGeom>
          <a:noFill/>
          <a:ln>
            <a:noFill/>
          </a:ln>
        </p:spPr>
        <p:txBody>
          <a:bodyPr tIns="91440" bIns="91440">
            <a:noAutofit/>
          </a:bodyPr>
          <a:p>
            <a:pPr>
              <a:lnSpc>
                <a:spcPct val="115000"/>
              </a:lnSpc>
              <a:tabLst>
                <a:tab algn="l" pos="0"/>
              </a:tabLst>
            </a:pPr>
            <a:r>
              <a:rPr b="0" lang="en-GB" sz="1300" spc="-1" strike="noStrike">
                <a:solidFill>
                  <a:srgbClr val="1a1a1a"/>
                </a:solidFill>
                <a:latin typeface="Montserrat"/>
                <a:ea typeface="Montserrat"/>
              </a:rPr>
              <a:t>Factories can be registered by Admin.</a:t>
            </a:r>
            <a:endParaRPr b="0" lang="en-IN" sz="1300" spc="-1" strike="noStrike">
              <a:solidFill>
                <a:srgbClr val="000000"/>
              </a:solidFill>
              <a:latin typeface="Arial"/>
            </a:endParaRPr>
          </a:p>
          <a:p>
            <a:pPr algn="r">
              <a:lnSpc>
                <a:spcPct val="150000"/>
              </a:lnSpc>
              <a:spcBef>
                <a:spcPts val="1599"/>
              </a:spcBef>
              <a:tabLst>
                <a:tab algn="l" pos="0"/>
              </a:tabLst>
            </a:pPr>
            <a:r>
              <a:rPr b="1" lang="en-GB" sz="1300" spc="-1" strike="noStrike">
                <a:solidFill>
                  <a:srgbClr val="1a9988"/>
                </a:solidFill>
                <a:latin typeface="Montserrat"/>
                <a:ea typeface="Montserrat"/>
              </a:rPr>
              <a:t>-------------------------------------------------FUNCTION</a:t>
            </a:r>
            <a:endParaRPr b="0" lang="en-IN" sz="1300" spc="-1" strike="noStrike">
              <a:solidFill>
                <a:srgbClr val="000000"/>
              </a:solidFill>
              <a:latin typeface="Arial"/>
            </a:endParaRPr>
          </a:p>
          <a:p>
            <a:pPr>
              <a:lnSpc>
                <a:spcPct val="100000"/>
              </a:lnSpc>
              <a:tabLst>
                <a:tab algn="l" pos="0"/>
              </a:tabLst>
            </a:pPr>
            <a:r>
              <a:rPr b="0" lang="en-GB" sz="1300" spc="-1" strike="noStrike">
                <a:solidFill>
                  <a:srgbClr val="1a1a1a"/>
                </a:solidFill>
                <a:latin typeface="Montserrat"/>
                <a:ea typeface="Montserrat"/>
              </a:rPr>
              <a:t>Factories will be inspected randomly by NGOs.</a:t>
            </a:r>
            <a:endParaRPr b="0" lang="en-IN" sz="1300" spc="-1" strike="noStrike">
              <a:solidFill>
                <a:srgbClr val="000000"/>
              </a:solidFill>
              <a:latin typeface="Arial"/>
            </a:endParaRPr>
          </a:p>
          <a:p>
            <a:pPr>
              <a:lnSpc>
                <a:spcPct val="100000"/>
              </a:lnSpc>
              <a:spcBef>
                <a:spcPts val="99"/>
              </a:spcBef>
              <a:tabLst>
                <a:tab algn="l" pos="0"/>
              </a:tabLst>
            </a:pPr>
            <a:endParaRPr b="0" lang="en-IN" sz="1300" spc="-1" strike="noStrike">
              <a:solidFill>
                <a:srgbClr val="000000"/>
              </a:solidFill>
              <a:latin typeface="Arial"/>
            </a:endParaRPr>
          </a:p>
          <a:p>
            <a:pPr>
              <a:lnSpc>
                <a:spcPct val="100000"/>
              </a:lnSpc>
              <a:spcBef>
                <a:spcPts val="99"/>
              </a:spcBef>
              <a:tabLst>
                <a:tab algn="l" pos="0"/>
              </a:tabLst>
            </a:pPr>
            <a:r>
              <a:rPr b="0" lang="en-GB" sz="1300" spc="-1" strike="noStrike">
                <a:solidFill>
                  <a:srgbClr val="1a1a1a"/>
                </a:solidFill>
                <a:latin typeface="Montserrat"/>
                <a:ea typeface="Montserrat"/>
              </a:rPr>
              <a:t>Their inspection data evaluated by NGO and Official,  will be stored on blockchain to prevent altering.</a:t>
            </a:r>
            <a:endParaRPr b="0" lang="en-IN" sz="1300" spc="-1" strike="noStrike">
              <a:solidFill>
                <a:srgbClr val="000000"/>
              </a:solidFill>
              <a:latin typeface="Arial"/>
            </a:endParaRPr>
          </a:p>
          <a:p>
            <a:pPr>
              <a:lnSpc>
                <a:spcPct val="100000"/>
              </a:lnSpc>
              <a:spcBef>
                <a:spcPts val="99"/>
              </a:spcBef>
              <a:tabLst>
                <a:tab algn="l" pos="0"/>
              </a:tabLst>
            </a:pPr>
            <a:endParaRPr b="0" lang="en-IN" sz="1300" spc="-1" strike="noStrike">
              <a:solidFill>
                <a:srgbClr val="000000"/>
              </a:solidFill>
              <a:latin typeface="Arial"/>
            </a:endParaRPr>
          </a:p>
          <a:p>
            <a:pPr>
              <a:lnSpc>
                <a:spcPct val="100000"/>
              </a:lnSpc>
              <a:spcBef>
                <a:spcPts val="99"/>
              </a:spcBef>
              <a:tabLst>
                <a:tab algn="l" pos="0"/>
              </a:tabLst>
            </a:pPr>
            <a:endParaRPr b="0" lang="en-IN" sz="1300" spc="-1" strike="noStrike">
              <a:solidFill>
                <a:srgbClr val="000000"/>
              </a:solidFill>
              <a:latin typeface="Arial"/>
            </a:endParaRPr>
          </a:p>
          <a:p>
            <a:pPr>
              <a:lnSpc>
                <a:spcPct val="100000"/>
              </a:lnSpc>
              <a:spcBef>
                <a:spcPts val="99"/>
              </a:spcBef>
              <a:tabLst>
                <a:tab algn="l" pos="0"/>
              </a:tabLst>
            </a:pPr>
            <a:endParaRPr b="0" lang="en-IN" sz="1300" spc="-1" strike="noStrike">
              <a:solidFill>
                <a:srgbClr val="000000"/>
              </a:solidFill>
              <a:latin typeface="Arial"/>
            </a:endParaRPr>
          </a:p>
          <a:p>
            <a:pPr>
              <a:lnSpc>
                <a:spcPct val="100000"/>
              </a:lnSpc>
              <a:spcBef>
                <a:spcPts val="99"/>
              </a:spcBef>
              <a:tabLst>
                <a:tab algn="l" pos="0"/>
              </a:tabLst>
            </a:pPr>
            <a:endParaRPr b="0" lang="en-IN" sz="1300" spc="-1" strike="noStrike">
              <a:solidFill>
                <a:srgbClr val="000000"/>
              </a:solidFill>
              <a:latin typeface="Arial"/>
            </a:endParaRPr>
          </a:p>
          <a:p>
            <a:pPr>
              <a:lnSpc>
                <a:spcPct val="100000"/>
              </a:lnSpc>
              <a:spcBef>
                <a:spcPts val="99"/>
              </a:spcBef>
              <a:tabLst>
                <a:tab algn="l" pos="0"/>
              </a:tabLst>
            </a:pPr>
            <a:endParaRPr b="0" lang="en-IN" sz="1300" spc="-1" strike="noStrike">
              <a:solidFill>
                <a:srgbClr val="000000"/>
              </a:solidFill>
              <a:latin typeface="Arial"/>
            </a:endParaRPr>
          </a:p>
          <a:p>
            <a:pPr>
              <a:lnSpc>
                <a:spcPct val="100000"/>
              </a:lnSpc>
              <a:spcBef>
                <a:spcPts val="99"/>
              </a:spcBef>
              <a:tabLst>
                <a:tab algn="l" pos="0"/>
              </a:tabLst>
            </a:pPr>
            <a:endParaRPr b="0" lang="en-IN" sz="1300" spc="-1" strike="noStrike">
              <a:solidFill>
                <a:srgbClr val="000000"/>
              </a:solidFill>
              <a:latin typeface="Arial"/>
            </a:endParaRPr>
          </a:p>
          <a:p>
            <a:pPr>
              <a:lnSpc>
                <a:spcPct val="100000"/>
              </a:lnSpc>
              <a:spcBef>
                <a:spcPts val="99"/>
              </a:spcBef>
              <a:tabLst>
                <a:tab algn="l" pos="0"/>
              </a:tabLst>
            </a:pPr>
            <a:endParaRPr b="0" lang="en-IN" sz="1300" spc="-1" strike="noStrike">
              <a:solidFill>
                <a:srgbClr val="000000"/>
              </a:solidFill>
              <a:latin typeface="Arial"/>
            </a:endParaRPr>
          </a:p>
          <a:p>
            <a:pPr>
              <a:lnSpc>
                <a:spcPct val="115000"/>
              </a:lnSpc>
              <a:spcBef>
                <a:spcPts val="99"/>
              </a:spcBef>
              <a:tabLst>
                <a:tab algn="l" pos="0"/>
              </a:tabLst>
            </a:pPr>
            <a:endParaRPr b="0" lang="en-IN" sz="1300" spc="-1" strike="noStrike">
              <a:solidFill>
                <a:srgbClr val="000000"/>
              </a:solidFill>
              <a:latin typeface="Arial"/>
            </a:endParaRPr>
          </a:p>
          <a:p>
            <a:pPr>
              <a:lnSpc>
                <a:spcPct val="115000"/>
              </a:lnSpc>
              <a:spcBef>
                <a:spcPts val="1599"/>
              </a:spcBef>
              <a:spcAft>
                <a:spcPts val="1599"/>
              </a:spcAft>
              <a:tabLst>
                <a:tab algn="l" pos="0"/>
              </a:tabLst>
            </a:pPr>
            <a:r>
              <a:rPr b="0" lang="en-GB" sz="1100" spc="-1" strike="noStrike">
                <a:solidFill>
                  <a:srgbClr val="1a1a1a"/>
                </a:solidFill>
                <a:latin typeface="Montserrat"/>
                <a:ea typeface="Montserrat"/>
              </a:rPr>
              <a:t> </a:t>
            </a:r>
            <a:endParaRPr b="0" lang="en-IN" sz="1100" spc="-1" strike="noStrike">
              <a:solidFill>
                <a:srgbClr val="000000"/>
              </a:solidFill>
              <a:latin typeface="Arial"/>
            </a:endParaRPr>
          </a:p>
        </p:txBody>
      </p:sp>
      <p:pic>
        <p:nvPicPr>
          <p:cNvPr id="211" name="Google Shape;216;p22" descr=""/>
          <p:cNvPicPr/>
          <p:nvPr/>
        </p:nvPicPr>
        <p:blipFill>
          <a:blip r:embed="rId1"/>
          <a:srcRect l="0" t="0" r="0" b="8020"/>
          <a:stretch/>
        </p:blipFill>
        <p:spPr>
          <a:xfrm>
            <a:off x="5101560" y="1326960"/>
            <a:ext cx="3814920" cy="3510360"/>
          </a:xfrm>
          <a:prstGeom prst="rect">
            <a:avLst/>
          </a:prstGeom>
          <a:ln>
            <a:noFill/>
          </a:ln>
        </p:spPr>
      </p:pic>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2" name="TextShape 1"/>
          <p:cNvSpPr txBox="1"/>
          <p:nvPr/>
        </p:nvSpPr>
        <p:spPr>
          <a:xfrm>
            <a:off x="495720" y="1184760"/>
            <a:ext cx="4118760" cy="1033920"/>
          </a:xfrm>
          <a:prstGeom prst="rect">
            <a:avLst/>
          </a:prstGeom>
          <a:noFill/>
          <a:ln>
            <a:noFill/>
          </a:ln>
        </p:spPr>
        <p:txBody>
          <a:bodyPr tIns="91440" bIns="91440">
            <a:noAutofit/>
          </a:bodyPr>
          <a:p>
            <a:pPr>
              <a:lnSpc>
                <a:spcPct val="100000"/>
              </a:lnSpc>
              <a:tabLst>
                <a:tab algn="l" pos="0"/>
              </a:tabLst>
            </a:pPr>
            <a:r>
              <a:rPr b="1" lang="en-GB" sz="2600" spc="-1" strike="noStrike">
                <a:solidFill>
                  <a:srgbClr val="1a1a1a"/>
                </a:solidFill>
                <a:latin typeface="Raleway"/>
                <a:ea typeface="Raleway"/>
              </a:rPr>
              <a:t>Public:</a:t>
            </a:r>
            <a:br/>
            <a:r>
              <a:rPr b="0" lang="en-GB" sz="2600" spc="-1" strike="noStrike">
                <a:solidFill>
                  <a:srgbClr val="1a1a1a"/>
                </a:solidFill>
                <a:latin typeface="Raleway"/>
                <a:ea typeface="Raleway"/>
              </a:rPr>
              <a:t>03</a:t>
            </a:r>
            <a:endParaRPr b="0" lang="en-IN" sz="2600" spc="-1" strike="noStrike">
              <a:solidFill>
                <a:srgbClr val="000000"/>
              </a:solidFill>
              <a:latin typeface="Arial"/>
            </a:endParaRPr>
          </a:p>
        </p:txBody>
      </p:sp>
      <p:sp>
        <p:nvSpPr>
          <p:cNvPr id="213" name="TextShape 2"/>
          <p:cNvSpPr txBox="1"/>
          <p:nvPr/>
        </p:nvSpPr>
        <p:spPr>
          <a:xfrm>
            <a:off x="721080" y="2214360"/>
            <a:ext cx="4268880" cy="2309040"/>
          </a:xfrm>
          <a:prstGeom prst="rect">
            <a:avLst/>
          </a:prstGeom>
          <a:noFill/>
          <a:ln>
            <a:noFill/>
          </a:ln>
        </p:spPr>
        <p:txBody>
          <a:bodyPr tIns="91440" bIns="91440">
            <a:noAutofit/>
          </a:bodyPr>
          <a:p>
            <a:pPr>
              <a:lnSpc>
                <a:spcPct val="115000"/>
              </a:lnSpc>
              <a:tabLst>
                <a:tab algn="l" pos="0"/>
              </a:tabLst>
            </a:pPr>
            <a:r>
              <a:rPr b="0" lang="en-GB" sz="1300" spc="-1" strike="noStrike">
                <a:solidFill>
                  <a:srgbClr val="1a1a1a"/>
                </a:solidFill>
                <a:latin typeface="Montserrat"/>
                <a:ea typeface="Montserrat"/>
              </a:rPr>
              <a:t>To make our goal more exemplary and ideal, the general public can also file complaints.</a:t>
            </a:r>
            <a:endParaRPr b="0" lang="en-IN" sz="1300" spc="-1" strike="noStrike">
              <a:solidFill>
                <a:srgbClr val="000000"/>
              </a:solidFill>
              <a:latin typeface="Arial"/>
            </a:endParaRPr>
          </a:p>
          <a:p>
            <a:pPr algn="r">
              <a:lnSpc>
                <a:spcPct val="150000"/>
              </a:lnSpc>
              <a:spcBef>
                <a:spcPts val="1599"/>
              </a:spcBef>
              <a:tabLst>
                <a:tab algn="l" pos="0"/>
              </a:tabLst>
            </a:pPr>
            <a:r>
              <a:rPr b="1" lang="en-GB" sz="1300" spc="-1" strike="noStrike">
                <a:solidFill>
                  <a:srgbClr val="1a9988"/>
                </a:solidFill>
                <a:latin typeface="Montserrat"/>
                <a:ea typeface="Montserrat"/>
              </a:rPr>
              <a:t>------------------------------------------------FUNCTION</a:t>
            </a:r>
            <a:endParaRPr b="0" lang="en-IN" sz="1300" spc="-1" strike="noStrike">
              <a:solidFill>
                <a:srgbClr val="000000"/>
              </a:solidFill>
              <a:latin typeface="Arial"/>
            </a:endParaRPr>
          </a:p>
          <a:p>
            <a:pPr>
              <a:lnSpc>
                <a:spcPct val="100000"/>
              </a:lnSpc>
              <a:tabLst>
                <a:tab algn="l" pos="0"/>
              </a:tabLst>
            </a:pPr>
            <a:r>
              <a:rPr b="0" lang="en-GB" sz="1300" spc="-1" strike="noStrike">
                <a:solidFill>
                  <a:srgbClr val="1a1a1a"/>
                </a:solidFill>
                <a:latin typeface="Montserrat"/>
                <a:ea typeface="Montserrat"/>
              </a:rPr>
              <a:t>They can also submit evidence along with complaint, which will be stored on IPFS.</a:t>
            </a:r>
            <a:endParaRPr b="0" lang="en-IN" sz="1300" spc="-1" strike="noStrike">
              <a:solidFill>
                <a:srgbClr val="000000"/>
              </a:solidFill>
              <a:latin typeface="Arial"/>
            </a:endParaRPr>
          </a:p>
          <a:p>
            <a:pPr>
              <a:lnSpc>
                <a:spcPct val="100000"/>
              </a:lnSpc>
              <a:spcBef>
                <a:spcPts val="99"/>
              </a:spcBef>
              <a:tabLst>
                <a:tab algn="l" pos="0"/>
              </a:tabLst>
            </a:pPr>
            <a:endParaRPr b="0" lang="en-IN" sz="1300" spc="-1" strike="noStrike">
              <a:solidFill>
                <a:srgbClr val="000000"/>
              </a:solidFill>
              <a:latin typeface="Arial"/>
            </a:endParaRPr>
          </a:p>
          <a:p>
            <a:pPr>
              <a:lnSpc>
                <a:spcPct val="100000"/>
              </a:lnSpc>
              <a:spcBef>
                <a:spcPts val="99"/>
              </a:spcBef>
              <a:tabLst>
                <a:tab algn="l" pos="0"/>
              </a:tabLst>
            </a:pPr>
            <a:r>
              <a:rPr b="0" lang="en-GB" sz="1300" spc="-1" strike="noStrike">
                <a:solidFill>
                  <a:srgbClr val="1a1a1a"/>
                </a:solidFill>
                <a:latin typeface="Montserrat"/>
                <a:ea typeface="Montserrat"/>
              </a:rPr>
              <a:t>Once complaint is filed, it cannot be tampered with or deleted along with its proof.</a:t>
            </a:r>
            <a:endParaRPr b="0" lang="en-IN" sz="1300" spc="-1" strike="noStrike">
              <a:solidFill>
                <a:srgbClr val="000000"/>
              </a:solidFill>
              <a:latin typeface="Arial"/>
            </a:endParaRPr>
          </a:p>
          <a:p>
            <a:pPr>
              <a:lnSpc>
                <a:spcPct val="100000"/>
              </a:lnSpc>
              <a:spcBef>
                <a:spcPts val="99"/>
              </a:spcBef>
              <a:tabLst>
                <a:tab algn="l" pos="0"/>
              </a:tabLst>
            </a:pPr>
            <a:r>
              <a:rPr b="0" lang="en-GB" sz="1100" spc="-1" strike="noStrike">
                <a:solidFill>
                  <a:srgbClr val="1a1a1a"/>
                </a:solidFill>
                <a:latin typeface="Lato"/>
                <a:ea typeface="Lato"/>
              </a:rPr>
              <a:t> </a:t>
            </a:r>
            <a:endParaRPr b="0" lang="en-IN" sz="1100" spc="-1" strike="noStrike">
              <a:solidFill>
                <a:srgbClr val="000000"/>
              </a:solidFill>
              <a:latin typeface="Arial"/>
            </a:endParaRPr>
          </a:p>
          <a:p>
            <a:pPr>
              <a:lnSpc>
                <a:spcPct val="100000"/>
              </a:lnSpc>
              <a:spcBef>
                <a:spcPts val="99"/>
              </a:spcBef>
              <a:tabLst>
                <a:tab algn="l" pos="0"/>
              </a:tabLst>
            </a:pPr>
            <a:endParaRPr b="0" lang="en-IN" sz="1100" spc="-1" strike="noStrike">
              <a:solidFill>
                <a:srgbClr val="000000"/>
              </a:solidFill>
              <a:latin typeface="Arial"/>
            </a:endParaRPr>
          </a:p>
          <a:p>
            <a:pPr>
              <a:lnSpc>
                <a:spcPct val="115000"/>
              </a:lnSpc>
              <a:spcBef>
                <a:spcPts val="99"/>
              </a:spcBef>
              <a:tabLst>
                <a:tab algn="l" pos="0"/>
              </a:tabLst>
            </a:pPr>
            <a:endParaRPr b="0" lang="en-IN" sz="1100" spc="-1" strike="noStrike">
              <a:solidFill>
                <a:srgbClr val="000000"/>
              </a:solidFill>
              <a:latin typeface="Arial"/>
            </a:endParaRPr>
          </a:p>
          <a:p>
            <a:pPr>
              <a:lnSpc>
                <a:spcPct val="115000"/>
              </a:lnSpc>
              <a:spcBef>
                <a:spcPts val="1599"/>
              </a:spcBef>
              <a:spcAft>
                <a:spcPts val="1599"/>
              </a:spcAft>
              <a:tabLst>
                <a:tab algn="l" pos="0"/>
              </a:tabLst>
            </a:pPr>
            <a:r>
              <a:rPr b="0" lang="en-GB" sz="1100" spc="-1" strike="noStrike">
                <a:solidFill>
                  <a:srgbClr val="1a1a1a"/>
                </a:solidFill>
                <a:latin typeface="Lato"/>
                <a:ea typeface="Lato"/>
              </a:rPr>
              <a:t> </a:t>
            </a:r>
            <a:endParaRPr b="0" lang="en-IN" sz="1100" spc="-1" strike="noStrike">
              <a:solidFill>
                <a:srgbClr val="000000"/>
              </a:solidFill>
              <a:latin typeface="Arial"/>
            </a:endParaRPr>
          </a:p>
        </p:txBody>
      </p:sp>
      <p:pic>
        <p:nvPicPr>
          <p:cNvPr id="214" name="Google Shape;223;p23" descr=""/>
          <p:cNvPicPr/>
          <p:nvPr/>
        </p:nvPicPr>
        <p:blipFill>
          <a:blip r:embed="rId1"/>
          <a:stretch/>
        </p:blipFill>
        <p:spPr>
          <a:xfrm>
            <a:off x="5484960" y="1421640"/>
            <a:ext cx="3658680" cy="3721680"/>
          </a:xfrm>
          <a:prstGeom prst="rect">
            <a:avLst/>
          </a:prstGeom>
          <a:ln>
            <a:noFill/>
          </a:ln>
        </p:spPr>
      </p:pic>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5" name="TextShape 1"/>
          <p:cNvSpPr txBox="1"/>
          <p:nvPr/>
        </p:nvSpPr>
        <p:spPr>
          <a:xfrm>
            <a:off x="433080" y="1184760"/>
            <a:ext cx="4181040" cy="1033920"/>
          </a:xfrm>
          <a:prstGeom prst="rect">
            <a:avLst/>
          </a:prstGeom>
          <a:noFill/>
          <a:ln>
            <a:noFill/>
          </a:ln>
        </p:spPr>
        <p:txBody>
          <a:bodyPr tIns="91440" bIns="91440">
            <a:noAutofit/>
          </a:bodyPr>
          <a:p>
            <a:pPr>
              <a:lnSpc>
                <a:spcPct val="100000"/>
              </a:lnSpc>
              <a:tabLst>
                <a:tab algn="l" pos="0"/>
              </a:tabLst>
            </a:pPr>
            <a:r>
              <a:rPr b="1" lang="en-GB" sz="2600" spc="-1" strike="noStrike">
                <a:solidFill>
                  <a:srgbClr val="1a1a1a"/>
                </a:solidFill>
                <a:latin typeface="Raleway"/>
                <a:ea typeface="Raleway"/>
              </a:rPr>
              <a:t>Admin:</a:t>
            </a:r>
            <a:br/>
            <a:r>
              <a:rPr b="0" lang="en-GB" sz="2600" spc="-1" strike="noStrike">
                <a:solidFill>
                  <a:srgbClr val="1a1a1a"/>
                </a:solidFill>
                <a:latin typeface="Raleway"/>
                <a:ea typeface="Raleway"/>
              </a:rPr>
              <a:t>04</a:t>
            </a:r>
            <a:endParaRPr b="0" lang="en-IN" sz="2600" spc="-1" strike="noStrike">
              <a:solidFill>
                <a:srgbClr val="000000"/>
              </a:solidFill>
              <a:latin typeface="Arial"/>
            </a:endParaRPr>
          </a:p>
        </p:txBody>
      </p:sp>
      <p:sp>
        <p:nvSpPr>
          <p:cNvPr id="216" name="TextShape 2"/>
          <p:cNvSpPr txBox="1"/>
          <p:nvPr/>
        </p:nvSpPr>
        <p:spPr>
          <a:xfrm>
            <a:off x="721080" y="2126160"/>
            <a:ext cx="4181040" cy="2698920"/>
          </a:xfrm>
          <a:prstGeom prst="rect">
            <a:avLst/>
          </a:prstGeom>
          <a:noFill/>
          <a:ln>
            <a:noFill/>
          </a:ln>
        </p:spPr>
        <p:txBody>
          <a:bodyPr tIns="91440" bIns="91440">
            <a:noAutofit/>
          </a:bodyPr>
          <a:p>
            <a:pPr>
              <a:lnSpc>
                <a:spcPct val="115000"/>
              </a:lnSpc>
              <a:tabLst>
                <a:tab algn="l" pos="0"/>
              </a:tabLst>
            </a:pPr>
            <a:r>
              <a:rPr b="0" lang="en-GB" sz="1300" spc="-1" strike="noStrike">
                <a:solidFill>
                  <a:srgbClr val="1a1a1a"/>
                </a:solidFill>
                <a:latin typeface="Montserrat"/>
                <a:ea typeface="Montserrat"/>
              </a:rPr>
              <a:t>Admin will be governor of the whole process.</a:t>
            </a:r>
            <a:endParaRPr b="0" lang="en-IN" sz="1300" spc="-1" strike="noStrike">
              <a:solidFill>
                <a:srgbClr val="000000"/>
              </a:solidFill>
              <a:latin typeface="Arial"/>
            </a:endParaRPr>
          </a:p>
          <a:p>
            <a:pPr>
              <a:lnSpc>
                <a:spcPct val="150000"/>
              </a:lnSpc>
              <a:spcBef>
                <a:spcPts val="201"/>
              </a:spcBef>
              <a:tabLst>
                <a:tab algn="l" pos="0"/>
              </a:tabLst>
            </a:pPr>
            <a:r>
              <a:rPr b="0" lang="en-GB" sz="1300" spc="-1" strike="noStrike">
                <a:solidFill>
                  <a:srgbClr val="1a1a1a"/>
                </a:solidFill>
                <a:latin typeface="Montserrat"/>
                <a:ea typeface="Montserrat"/>
              </a:rPr>
              <a:t>They will be the Officials.</a:t>
            </a:r>
            <a:endParaRPr b="0" lang="en-IN" sz="1300" spc="-1" strike="noStrike">
              <a:solidFill>
                <a:srgbClr val="000000"/>
              </a:solidFill>
              <a:latin typeface="Arial"/>
            </a:endParaRPr>
          </a:p>
          <a:p>
            <a:pPr algn="r">
              <a:lnSpc>
                <a:spcPct val="150000"/>
              </a:lnSpc>
              <a:spcBef>
                <a:spcPts val="201"/>
              </a:spcBef>
              <a:tabLst>
                <a:tab algn="l" pos="0"/>
              </a:tabLst>
            </a:pPr>
            <a:r>
              <a:rPr b="1" lang="en-GB" sz="1300" spc="-1" strike="noStrike">
                <a:solidFill>
                  <a:srgbClr val="1a9988"/>
                </a:solidFill>
                <a:latin typeface="Montserrat"/>
                <a:ea typeface="Montserrat"/>
              </a:rPr>
              <a:t>-----------------------------------------------FUNCTION</a:t>
            </a:r>
            <a:endParaRPr b="0" lang="en-IN" sz="1300" spc="-1" strike="noStrike">
              <a:solidFill>
                <a:srgbClr val="000000"/>
              </a:solidFill>
              <a:latin typeface="Arial"/>
            </a:endParaRPr>
          </a:p>
          <a:p>
            <a:pPr>
              <a:lnSpc>
                <a:spcPct val="100000"/>
              </a:lnSpc>
              <a:tabLst>
                <a:tab algn="l" pos="0"/>
              </a:tabLst>
            </a:pPr>
            <a:r>
              <a:rPr b="0" lang="en-GB" sz="1300" spc="-1" strike="noStrike">
                <a:solidFill>
                  <a:srgbClr val="1a1a1a"/>
                </a:solidFill>
                <a:latin typeface="Montserrat"/>
                <a:ea typeface="Montserrat"/>
              </a:rPr>
              <a:t>Adding new NGOs/Factories to our application.</a:t>
            </a:r>
            <a:endParaRPr b="0" lang="en-IN" sz="1300" spc="-1" strike="noStrike">
              <a:solidFill>
                <a:srgbClr val="000000"/>
              </a:solidFill>
              <a:latin typeface="Arial"/>
            </a:endParaRPr>
          </a:p>
          <a:p>
            <a:pPr>
              <a:lnSpc>
                <a:spcPct val="100000"/>
              </a:lnSpc>
              <a:spcBef>
                <a:spcPts val="99"/>
              </a:spcBef>
              <a:tabLst>
                <a:tab algn="l" pos="0"/>
              </a:tabLst>
            </a:pPr>
            <a:endParaRPr b="0" lang="en-IN" sz="1300" spc="-1" strike="noStrike">
              <a:solidFill>
                <a:srgbClr val="000000"/>
              </a:solidFill>
              <a:latin typeface="Arial"/>
            </a:endParaRPr>
          </a:p>
          <a:p>
            <a:pPr>
              <a:lnSpc>
                <a:spcPct val="100000"/>
              </a:lnSpc>
              <a:spcBef>
                <a:spcPts val="99"/>
              </a:spcBef>
              <a:tabLst>
                <a:tab algn="l" pos="0"/>
              </a:tabLst>
            </a:pPr>
            <a:r>
              <a:rPr b="0" lang="en-GB" sz="1300" spc="-1" strike="noStrike">
                <a:solidFill>
                  <a:srgbClr val="1a1a1a"/>
                </a:solidFill>
                <a:latin typeface="Montserrat"/>
                <a:ea typeface="Montserrat"/>
              </a:rPr>
              <a:t>All the reports stored on blockchain from each inspection will be received by Admin.</a:t>
            </a:r>
            <a:endParaRPr b="0" lang="en-IN" sz="1300" spc="-1" strike="noStrike">
              <a:solidFill>
                <a:srgbClr val="000000"/>
              </a:solidFill>
              <a:latin typeface="Arial"/>
            </a:endParaRPr>
          </a:p>
          <a:p>
            <a:pPr>
              <a:lnSpc>
                <a:spcPct val="100000"/>
              </a:lnSpc>
              <a:spcBef>
                <a:spcPts val="99"/>
              </a:spcBef>
              <a:tabLst>
                <a:tab algn="l" pos="0"/>
              </a:tabLst>
            </a:pPr>
            <a:endParaRPr b="0" lang="en-IN" sz="1300" spc="-1" strike="noStrike">
              <a:solidFill>
                <a:srgbClr val="000000"/>
              </a:solidFill>
              <a:latin typeface="Arial"/>
            </a:endParaRPr>
          </a:p>
          <a:p>
            <a:pPr>
              <a:lnSpc>
                <a:spcPct val="100000"/>
              </a:lnSpc>
              <a:spcBef>
                <a:spcPts val="99"/>
              </a:spcBef>
              <a:tabLst>
                <a:tab algn="l" pos="0"/>
              </a:tabLst>
            </a:pPr>
            <a:r>
              <a:rPr b="0" lang="en-GB" sz="1300" spc="-1" strike="noStrike">
                <a:solidFill>
                  <a:srgbClr val="1a1a1a"/>
                </a:solidFill>
                <a:latin typeface="Montserrat"/>
                <a:ea typeface="Montserrat"/>
              </a:rPr>
              <a:t>All the complaints  stored on blockchain from public will  also be received by Admin.</a:t>
            </a:r>
            <a:endParaRPr b="0" lang="en-IN" sz="1300" spc="-1" strike="noStrike">
              <a:solidFill>
                <a:srgbClr val="000000"/>
              </a:solidFill>
              <a:latin typeface="Arial"/>
            </a:endParaRPr>
          </a:p>
          <a:p>
            <a:pPr>
              <a:lnSpc>
                <a:spcPct val="100000"/>
              </a:lnSpc>
              <a:spcBef>
                <a:spcPts val="99"/>
              </a:spcBef>
              <a:tabLst>
                <a:tab algn="l" pos="0"/>
              </a:tabLst>
            </a:pPr>
            <a:endParaRPr b="0" lang="en-IN" sz="1300" spc="-1" strike="noStrike">
              <a:solidFill>
                <a:srgbClr val="000000"/>
              </a:solidFill>
              <a:latin typeface="Arial"/>
            </a:endParaRPr>
          </a:p>
          <a:p>
            <a:pPr>
              <a:lnSpc>
                <a:spcPct val="100000"/>
              </a:lnSpc>
              <a:spcBef>
                <a:spcPts val="99"/>
              </a:spcBef>
              <a:tabLst>
                <a:tab algn="l" pos="0"/>
              </a:tabLst>
            </a:pPr>
            <a:r>
              <a:rPr b="0" lang="en-GB" sz="1300" spc="-1" strike="noStrike">
                <a:solidFill>
                  <a:srgbClr val="1a1a1a"/>
                </a:solidFill>
                <a:latin typeface="Montserrat"/>
                <a:ea typeface="Montserrat"/>
              </a:rPr>
              <a:t>These reports cannot be altered with or deleted.</a:t>
            </a:r>
            <a:endParaRPr b="0" lang="en-IN" sz="1300" spc="-1" strike="noStrike">
              <a:solidFill>
                <a:srgbClr val="000000"/>
              </a:solidFill>
              <a:latin typeface="Arial"/>
            </a:endParaRPr>
          </a:p>
          <a:p>
            <a:pPr>
              <a:lnSpc>
                <a:spcPct val="100000"/>
              </a:lnSpc>
              <a:spcBef>
                <a:spcPts val="99"/>
              </a:spcBef>
              <a:tabLst>
                <a:tab algn="l" pos="0"/>
              </a:tabLst>
            </a:pPr>
            <a:endParaRPr b="0" lang="en-IN" sz="1300" spc="-1" strike="noStrike">
              <a:solidFill>
                <a:srgbClr val="000000"/>
              </a:solidFill>
              <a:latin typeface="Arial"/>
            </a:endParaRPr>
          </a:p>
          <a:p>
            <a:pPr>
              <a:lnSpc>
                <a:spcPct val="100000"/>
              </a:lnSpc>
              <a:spcBef>
                <a:spcPts val="99"/>
              </a:spcBef>
              <a:tabLst>
                <a:tab algn="l" pos="0"/>
              </a:tabLst>
            </a:pPr>
            <a:endParaRPr b="0" lang="en-IN" sz="1300" spc="-1" strike="noStrike">
              <a:solidFill>
                <a:srgbClr val="000000"/>
              </a:solidFill>
              <a:latin typeface="Arial"/>
            </a:endParaRPr>
          </a:p>
          <a:p>
            <a:pPr>
              <a:lnSpc>
                <a:spcPct val="100000"/>
              </a:lnSpc>
              <a:spcBef>
                <a:spcPts val="99"/>
              </a:spcBef>
              <a:tabLst>
                <a:tab algn="l" pos="0"/>
              </a:tabLst>
            </a:pPr>
            <a:endParaRPr b="0" lang="en-IN" sz="1300" spc="-1" strike="noStrike">
              <a:solidFill>
                <a:srgbClr val="000000"/>
              </a:solidFill>
              <a:latin typeface="Arial"/>
            </a:endParaRPr>
          </a:p>
          <a:p>
            <a:pPr>
              <a:lnSpc>
                <a:spcPct val="100000"/>
              </a:lnSpc>
              <a:spcBef>
                <a:spcPts val="99"/>
              </a:spcBef>
              <a:tabLst>
                <a:tab algn="l" pos="0"/>
              </a:tabLst>
            </a:pPr>
            <a:endParaRPr b="0" lang="en-IN" sz="1300" spc="-1" strike="noStrike">
              <a:solidFill>
                <a:srgbClr val="000000"/>
              </a:solidFill>
              <a:latin typeface="Arial"/>
            </a:endParaRPr>
          </a:p>
          <a:p>
            <a:pPr>
              <a:lnSpc>
                <a:spcPct val="100000"/>
              </a:lnSpc>
              <a:spcBef>
                <a:spcPts val="99"/>
              </a:spcBef>
              <a:tabLst>
                <a:tab algn="l" pos="0"/>
              </a:tabLst>
            </a:pPr>
            <a:endParaRPr b="0" lang="en-IN" sz="1300" spc="-1" strike="noStrike">
              <a:solidFill>
                <a:srgbClr val="000000"/>
              </a:solidFill>
              <a:latin typeface="Arial"/>
            </a:endParaRPr>
          </a:p>
          <a:p>
            <a:pPr>
              <a:lnSpc>
                <a:spcPct val="100000"/>
              </a:lnSpc>
              <a:spcBef>
                <a:spcPts val="99"/>
              </a:spcBef>
              <a:tabLst>
                <a:tab algn="l" pos="0"/>
              </a:tabLst>
            </a:pPr>
            <a:endParaRPr b="0" lang="en-IN" sz="1300" spc="-1" strike="noStrike">
              <a:solidFill>
                <a:srgbClr val="000000"/>
              </a:solidFill>
              <a:latin typeface="Arial"/>
            </a:endParaRPr>
          </a:p>
          <a:p>
            <a:pPr>
              <a:lnSpc>
                <a:spcPct val="100000"/>
              </a:lnSpc>
              <a:spcBef>
                <a:spcPts val="99"/>
              </a:spcBef>
              <a:tabLst>
                <a:tab algn="l" pos="0"/>
              </a:tabLst>
            </a:pPr>
            <a:endParaRPr b="0" lang="en-IN" sz="1300" spc="-1" strike="noStrike">
              <a:solidFill>
                <a:srgbClr val="000000"/>
              </a:solidFill>
              <a:latin typeface="Arial"/>
            </a:endParaRPr>
          </a:p>
          <a:p>
            <a:pPr>
              <a:lnSpc>
                <a:spcPct val="115000"/>
              </a:lnSpc>
              <a:spcBef>
                <a:spcPts val="99"/>
              </a:spcBef>
              <a:tabLst>
                <a:tab algn="l" pos="0"/>
              </a:tabLst>
            </a:pPr>
            <a:endParaRPr b="0" lang="en-IN" sz="1300" spc="-1" strike="noStrike">
              <a:solidFill>
                <a:srgbClr val="000000"/>
              </a:solidFill>
              <a:latin typeface="Arial"/>
            </a:endParaRPr>
          </a:p>
          <a:p>
            <a:pPr>
              <a:lnSpc>
                <a:spcPct val="115000"/>
              </a:lnSpc>
              <a:spcBef>
                <a:spcPts val="1599"/>
              </a:spcBef>
              <a:spcAft>
                <a:spcPts val="1599"/>
              </a:spcAft>
              <a:tabLst>
                <a:tab algn="l" pos="0"/>
              </a:tabLst>
            </a:pPr>
            <a:r>
              <a:rPr b="0" lang="en-GB" sz="1100" spc="-1" strike="noStrike">
                <a:solidFill>
                  <a:srgbClr val="595959"/>
                </a:solidFill>
                <a:latin typeface="Lato"/>
                <a:ea typeface="Lato"/>
              </a:rPr>
              <a:t> </a:t>
            </a:r>
            <a:endParaRPr b="0" lang="en-IN" sz="1100" spc="-1" strike="noStrike">
              <a:solidFill>
                <a:srgbClr val="000000"/>
              </a:solidFill>
              <a:latin typeface="Arial"/>
            </a:endParaRPr>
          </a:p>
        </p:txBody>
      </p:sp>
      <p:pic>
        <p:nvPicPr>
          <p:cNvPr id="217" name="Google Shape;230;p24" descr=""/>
          <p:cNvPicPr/>
          <p:nvPr/>
        </p:nvPicPr>
        <p:blipFill>
          <a:blip r:embed="rId1"/>
          <a:srcRect l="0" t="0" r="0" b="8238"/>
          <a:stretch/>
        </p:blipFill>
        <p:spPr>
          <a:xfrm>
            <a:off x="5207400" y="1798920"/>
            <a:ext cx="3936240" cy="3076920"/>
          </a:xfrm>
          <a:prstGeom prst="rect">
            <a:avLst/>
          </a:prstGeom>
          <a:ln>
            <a:noFill/>
          </a:ln>
        </p:spPr>
      </p:pic>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8" name="TextShape 1"/>
          <p:cNvSpPr txBox="1"/>
          <p:nvPr/>
        </p:nvSpPr>
        <p:spPr>
          <a:xfrm>
            <a:off x="2741400" y="2149200"/>
            <a:ext cx="5939640" cy="1065600"/>
          </a:xfrm>
          <a:prstGeom prst="rect">
            <a:avLst/>
          </a:prstGeom>
          <a:noFill/>
          <a:ln>
            <a:noFill/>
          </a:ln>
        </p:spPr>
        <p:txBody>
          <a:bodyPr tIns="91440" bIns="91440">
            <a:noAutofit/>
          </a:bodyPr>
          <a:p>
            <a:pPr>
              <a:lnSpc>
                <a:spcPct val="100000"/>
              </a:lnSpc>
              <a:tabLst>
                <a:tab algn="l" pos="0"/>
              </a:tabLst>
            </a:pPr>
            <a:r>
              <a:rPr b="1" lang="en-GB" sz="5100" spc="-1" strike="noStrike">
                <a:solidFill>
                  <a:srgbClr val="1a1a1a"/>
                </a:solidFill>
                <a:latin typeface="Raleway"/>
                <a:ea typeface="Raleway"/>
              </a:rPr>
              <a:t>Thank you!</a:t>
            </a:r>
            <a:endParaRPr b="0" lang="en-IN" sz="5100" spc="-1" strike="noStrike">
              <a:solidFill>
                <a:srgbClr val="000000"/>
              </a:solidFill>
              <a:latin typeface="Arial"/>
            </a:endParaRPr>
          </a:p>
          <a:p>
            <a:pPr>
              <a:lnSpc>
                <a:spcPct val="100000"/>
              </a:lnSpc>
              <a:tabLst>
                <a:tab algn="l" pos="0"/>
              </a:tabLst>
            </a:pPr>
            <a:endParaRPr b="0" lang="en-IN" sz="5100" spc="-1" strike="noStrike">
              <a:solidFill>
                <a:srgbClr val="000000"/>
              </a:solidFill>
              <a:latin typeface="Arial"/>
            </a:endParaRPr>
          </a:p>
          <a:p>
            <a:pPr>
              <a:lnSpc>
                <a:spcPct val="115000"/>
              </a:lnSpc>
              <a:spcAft>
                <a:spcPts val="1599"/>
              </a:spcAft>
              <a:tabLst>
                <a:tab algn="l" pos="0"/>
              </a:tabLst>
            </a:pPr>
            <a:endParaRPr b="0" lang="en-IN" sz="5100" spc="-1" strike="noStrike">
              <a:solidFill>
                <a:srgbClr val="000000"/>
              </a:solidFill>
              <a:latin typeface="Arial"/>
            </a:endParaRPr>
          </a:p>
        </p:txBody>
      </p:sp>
      <p:sp>
        <p:nvSpPr>
          <p:cNvPr id="219" name="CustomShape 2"/>
          <p:cNvSpPr/>
          <p:nvPr/>
        </p:nvSpPr>
        <p:spPr>
          <a:xfrm>
            <a:off x="431280" y="1018800"/>
            <a:ext cx="1615320" cy="399960"/>
          </a:xfrm>
          <a:prstGeom prst="rect">
            <a:avLst/>
          </a:prstGeom>
          <a:solidFill>
            <a:schemeClr val="lt1"/>
          </a:solid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3</TotalTime>
  <Application>LibreOffice/6.4.7.2$Linux_X86_64 LibreOffice_project/40$Build-2</Application>
  <Words>338</Words>
  <Paragraphs>82</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aditya singh</dc:creator>
  <dc:description/>
  <dc:language>en-IN</dc:language>
  <cp:lastModifiedBy/>
  <dcterms:modified xsi:type="dcterms:W3CDTF">2021-10-08T17:08:21Z</dcterms:modified>
  <cp:revision>2</cp:revision>
  <dc:subject/>
  <dc:title> </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0</vt:i4>
  </property>
  <property fmtid="{D5CDD505-2E9C-101B-9397-08002B2CF9AE}" pid="4" name="HyperlinksChanged">
    <vt:bool>0</vt:bool>
  </property>
  <property fmtid="{D5CDD505-2E9C-101B-9397-08002B2CF9AE}" pid="5" name="LinksUpToDate">
    <vt:bool>0</vt:bool>
  </property>
  <property fmtid="{D5CDD505-2E9C-101B-9397-08002B2CF9AE}" pid="6" name="MMClips">
    <vt:i4>0</vt:i4>
  </property>
  <property fmtid="{D5CDD505-2E9C-101B-9397-08002B2CF9AE}" pid="7" name="Notes">
    <vt:i4>8</vt:i4>
  </property>
  <property fmtid="{D5CDD505-2E9C-101B-9397-08002B2CF9AE}" pid="8" name="PresentationFormat">
    <vt:lpwstr>On-screen Show (16:9)</vt:lpwstr>
  </property>
  <property fmtid="{D5CDD505-2E9C-101B-9397-08002B2CF9AE}" pid="9" name="ScaleCrop">
    <vt:bool>0</vt:bool>
  </property>
  <property fmtid="{D5CDD505-2E9C-101B-9397-08002B2CF9AE}" pid="10" name="ShareDoc">
    <vt:bool>0</vt:bool>
  </property>
  <property fmtid="{D5CDD505-2E9C-101B-9397-08002B2CF9AE}" pid="11" name="Slides">
    <vt:i4>8</vt:i4>
  </property>
</Properties>
</file>